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58" r:id="rId5"/>
    <p:sldId id="272" r:id="rId6"/>
    <p:sldId id="269" r:id="rId7"/>
    <p:sldId id="264" r:id="rId8"/>
    <p:sldId id="261" r:id="rId9"/>
    <p:sldId id="267" r:id="rId10"/>
    <p:sldId id="263" r:id="rId11"/>
    <p:sldId id="266" r:id="rId12"/>
    <p:sldId id="260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C9A92-E4F3-443F-A284-4BCADDBDB9CB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edsovet.su/" TargetMode="External"/><Relationship Id="rId2" Type="http://schemas.openxmlformats.org/officeDocument/2006/relationships/hyperlink" Target="http://shkolabuduschego.ru/shkola/logicheskie-zadachi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535960"/>
            <a:ext cx="80283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  «Закрепление пройденного»</a:t>
            </a:r>
          </a:p>
          <a:p>
            <a:pPr algn="ctr">
              <a:defRPr/>
            </a:pP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3 </a:t>
            </a:r>
            <a:r>
              <a: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anose="020B0A04020102020204" pitchFamily="34" charset="0"/>
              </a:rPr>
              <a:t>класс</a:t>
            </a:r>
            <a:endParaRPr lang="ru-RU" sz="28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" name="Picture 10" descr="http://katti.ucoz.ru/_pu/41/78964226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42852"/>
            <a:ext cx="2143140" cy="786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85794"/>
            <a:ext cx="64294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Самостоятельная работа  с учебником стр. 24 № 4  </a:t>
            </a:r>
            <a:endParaRPr lang="ru-RU" sz="36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Оцени себя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785786" y="2857496"/>
            <a:ext cx="2143140" cy="207170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357554" y="2928934"/>
            <a:ext cx="2143140" cy="2071702"/>
          </a:xfrm>
          <a:prstGeom prst="smileyFace">
            <a:avLst>
              <a:gd name="adj" fmla="val 51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5786446" y="2857496"/>
            <a:ext cx="2143140" cy="2071702"/>
          </a:xfrm>
          <a:prstGeom prst="smileyFace">
            <a:avLst>
              <a:gd name="adj" fmla="val -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1" y="357166"/>
            <a:ext cx="6891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Домашняя работа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№3, №5 стр.24,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р.т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стр. 25</a:t>
            </a:r>
            <a:endParaRPr lang="ru-RU" sz="60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764704"/>
            <a:ext cx="6768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Логические задачи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http://shkolabuduschego.ru/shkola/logicheskie-zadachi.html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Шаблон взят на сайте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http://pedsovet.su/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автор шаблона: Фокина Лидия Петровна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Учебник «Математика» 3 класс 2 часть М.</a:t>
            </a:r>
            <a:r>
              <a:rPr lang="ru-RU" b="1" dirty="0">
                <a:ln w="19050">
                  <a:solidFill>
                    <a:prstClr val="white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Моро, М.А.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Бантова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Г.В. Бельтюкова, М.: «Просвещение» 2013 год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Т.Н.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Ситникова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И.Ф. Яценко «Поурочные разработки по математике 3 класс» УМК «Школа России», М.: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2013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54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Устный счёт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Мама собрала 25 огурцов и 15 кабачков. Она сложила их в коробки по 5 штук в каждую. Сколько коробок получилось?</a:t>
            </a:r>
          </a:p>
          <a:p>
            <a:pPr marL="514350" indent="-514350">
              <a:buAutoNum type="arabicPeriod"/>
            </a:pPr>
            <a:r>
              <a:rPr lang="ru-RU" dirty="0" smtClean="0"/>
              <a:t>У Оли 5 игрушек, а у Иры на 10 игрушек больше. Во сколько раз у Оли игрушек больше чем у Иры?</a:t>
            </a:r>
          </a:p>
          <a:p>
            <a:pPr marL="514350" indent="-514350">
              <a:buAutoNum type="arabicPeriod"/>
            </a:pPr>
            <a:r>
              <a:rPr lang="ru-RU" dirty="0" smtClean="0"/>
              <a:t>Мама положила в 5 банок по 7 огурцов и по 4 помидора. Сколько потребовалось овощей? </a:t>
            </a:r>
          </a:p>
          <a:p>
            <a:pPr marL="514350" indent="-514350">
              <a:buAutoNum type="arabicPeriod"/>
            </a:pPr>
            <a:r>
              <a:rPr lang="ru-RU" dirty="0" smtClean="0"/>
              <a:t>В игре «Весёлые старты» участвовало 8 команд по 6 мальчиков и 2 девочки в каждой. Сколько детей приняло участие в игре?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48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 Black" panose="020B0A04020102020204" pitchFamily="34" charset="0"/>
              </a:rPr>
              <a:t>Проверка 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800" dirty="0" smtClean="0">
                <a:latin typeface="Arial Black" panose="020B0A04020102020204" pitchFamily="34" charset="0"/>
              </a:rPr>
              <a:t>1. ((25+15) : 5 </a:t>
            </a:r>
          </a:p>
          <a:p>
            <a:pPr marL="0" indent="0">
              <a:buNone/>
            </a:pPr>
            <a:r>
              <a:rPr lang="ru-RU" sz="4800" dirty="0" smtClean="0">
                <a:latin typeface="Arial Black" panose="020B0A04020102020204" pitchFamily="34" charset="0"/>
              </a:rPr>
              <a:t>2. ((5+10): 5 </a:t>
            </a:r>
          </a:p>
          <a:p>
            <a:pPr marL="0" indent="0">
              <a:buNone/>
            </a:pPr>
            <a:r>
              <a:rPr lang="ru-RU" sz="4800" dirty="0" smtClean="0">
                <a:latin typeface="Arial Black" panose="020B0A04020102020204" pitchFamily="34" charset="0"/>
              </a:rPr>
              <a:t>3. (( 7+4) * 5</a:t>
            </a:r>
          </a:p>
          <a:p>
            <a:pPr marL="0" indent="0">
              <a:buNone/>
            </a:pPr>
            <a:r>
              <a:rPr lang="ru-RU" sz="4800" dirty="0" smtClean="0">
                <a:latin typeface="Arial Black" panose="020B0A04020102020204" pitchFamily="34" charset="0"/>
              </a:rPr>
              <a:t>4. ((6+2)*8</a:t>
            </a:r>
          </a:p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5370615" y="4653136"/>
            <a:ext cx="1512168" cy="151216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98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Логическая разминка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3251" y="1484784"/>
            <a:ext cx="59591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Барон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Мюнхаузен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попал на Луну, он узнал, что лунные жители вместо каждых двух наших букв пишут три, зато промежутков между словами не делают. Сколько букв напишут лунные жители в полном имени барона «Карл Фридрих Иероним фон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Мюнхаузен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»?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021288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Проверка:  всего 30 букв, добавим 15, стало  45 букв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52" y="2333673"/>
            <a:ext cx="1532099" cy="1948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7596336" cy="86895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067128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latin typeface="Arial Black" panose="020B0A04020102020204" pitchFamily="34" charset="0"/>
              </a:rPr>
              <a:t>В каком из данных выражений действия выполняются в том же порядке, в котором они записаны? </a:t>
            </a:r>
            <a:r>
              <a:rPr lang="ru-RU" b="1" dirty="0" smtClean="0">
                <a:latin typeface="Arial Black" panose="020B0A04020102020204" pitchFamily="34" charset="0"/>
              </a:rPr>
              <a:t> Выпиши  </a:t>
            </a:r>
            <a:r>
              <a:rPr lang="ru-RU" b="1" dirty="0">
                <a:latin typeface="Arial Black" panose="020B0A04020102020204" pitchFamily="34" charset="0"/>
              </a:rPr>
              <a:t>правильный </a:t>
            </a:r>
            <a:r>
              <a:rPr lang="ru-RU" b="1" dirty="0" smtClean="0">
                <a:latin typeface="Arial Black" panose="020B0A04020102020204" pitchFamily="34" charset="0"/>
              </a:rPr>
              <a:t>ответ .</a:t>
            </a:r>
            <a:endParaRPr lang="ru-RU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                </a:t>
            </a:r>
            <a:endParaRPr lang="ru-RU" b="1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ru-RU" b="1" dirty="0" smtClean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Arial Black" panose="020B0A04020102020204" pitchFamily="34" charset="0"/>
              </a:rPr>
              <a:t>         </a:t>
            </a:r>
            <a:r>
              <a:rPr lang="ru-RU" sz="4200" b="1" dirty="0" smtClean="0">
                <a:latin typeface="Arial Black" panose="020B0A04020102020204" pitchFamily="34" charset="0"/>
              </a:rPr>
              <a:t>А</a:t>
            </a:r>
            <a:r>
              <a:rPr lang="ru-RU" sz="4200" b="1" dirty="0">
                <a:latin typeface="Arial Black" panose="020B0A04020102020204" pitchFamily="34" charset="0"/>
              </a:rPr>
              <a:t>) 34 : (17 – 15) + 100</a:t>
            </a:r>
          </a:p>
          <a:p>
            <a:pPr marL="0" indent="0">
              <a:buNone/>
            </a:pPr>
            <a:r>
              <a:rPr lang="ru-RU" sz="4200" b="1" dirty="0">
                <a:latin typeface="Arial Black" panose="020B0A04020102020204" pitchFamily="34" charset="0"/>
              </a:rPr>
              <a:t>          </a:t>
            </a:r>
            <a:r>
              <a:rPr lang="ru-RU" sz="4200" b="1" dirty="0" smtClean="0">
                <a:latin typeface="Arial Black" panose="020B0A04020102020204" pitchFamily="34" charset="0"/>
              </a:rPr>
              <a:t>Б</a:t>
            </a:r>
            <a:r>
              <a:rPr lang="ru-RU" sz="4200" b="1" dirty="0">
                <a:latin typeface="Arial Black" panose="020B0A04020102020204" pitchFamily="34" charset="0"/>
              </a:rPr>
              <a:t>) 26 : 13 + 56 : 8</a:t>
            </a:r>
          </a:p>
          <a:p>
            <a:pPr marL="0" indent="0">
              <a:buNone/>
            </a:pPr>
            <a:r>
              <a:rPr lang="ru-RU" sz="4200" b="1" dirty="0">
                <a:latin typeface="Arial Black" panose="020B0A04020102020204" pitchFamily="34" charset="0"/>
              </a:rPr>
              <a:t>          </a:t>
            </a:r>
            <a:r>
              <a:rPr lang="ru-RU" sz="4200" b="1" dirty="0" smtClean="0">
                <a:latin typeface="Arial Black" panose="020B0A04020102020204" pitchFamily="34" charset="0"/>
              </a:rPr>
              <a:t>В</a:t>
            </a:r>
            <a:r>
              <a:rPr lang="ru-RU" sz="4200" b="1" dirty="0">
                <a:latin typeface="Arial Black" panose="020B0A04020102020204" pitchFamily="34" charset="0"/>
              </a:rPr>
              <a:t>) 25 – 15 + 35 – 10</a:t>
            </a:r>
          </a:p>
          <a:p>
            <a:pPr marL="0" indent="0">
              <a:buNone/>
            </a:pPr>
            <a:r>
              <a:rPr lang="ru-RU" sz="4200" b="1" dirty="0">
                <a:latin typeface="Arial Black" panose="020B0A04020102020204" pitchFamily="34" charset="0"/>
              </a:rPr>
              <a:t>          </a:t>
            </a:r>
            <a:r>
              <a:rPr lang="ru-RU" sz="4200" b="1" dirty="0" smtClean="0">
                <a:latin typeface="Arial Black" panose="020B0A04020102020204" pitchFamily="34" charset="0"/>
              </a:rPr>
              <a:t>Г</a:t>
            </a:r>
            <a:r>
              <a:rPr lang="ru-RU" sz="4200" b="1" dirty="0">
                <a:latin typeface="Arial Black" panose="020B0A04020102020204" pitchFamily="34" charset="0"/>
              </a:rPr>
              <a:t>) 21 : 7 + 18 : 6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19672" y="4365104"/>
            <a:ext cx="52565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Arial Black" pitchFamily="34" charset="0"/>
              </a:rPr>
              <a:t> Выполни устно</a:t>
            </a:r>
            <a:br>
              <a:rPr lang="ru-RU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tx2"/>
                </a:solidFill>
                <a:latin typeface="Arial Black" pitchFamily="34" charset="0"/>
              </a:rPr>
              <a:t>№1, №2, 3 стр. 22  </a:t>
            </a:r>
            <a:endParaRPr lang="ru-RU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2564904"/>
            <a:ext cx="83204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5400" dirty="0" smtClean="0">
                <a:solidFill>
                  <a:srgbClr val="002060"/>
                </a:solidFill>
                <a:latin typeface="Arial Black" pitchFamily="34" charset="0"/>
              </a:rPr>
              <a:t>работа в парах  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№1 стр. 24</a:t>
            </a:r>
            <a:b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коллективная работа у доски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520" y="3501008"/>
            <a:ext cx="2376264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 18     93</a:t>
            </a:r>
          </a:p>
          <a:p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 75     18</a:t>
            </a:r>
          </a:p>
          <a:p>
            <a:r>
              <a:rPr lang="ru-RU" sz="3600" dirty="0" smtClean="0">
                <a:solidFill>
                  <a:srgbClr val="C00000"/>
                </a:solidFill>
                <a:latin typeface="Arial Black" pitchFamily="34" charset="0"/>
              </a:rPr>
              <a:t> 93     75</a:t>
            </a:r>
            <a:endParaRPr lang="ru-RU" sz="3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6096" y="3502128"/>
            <a:ext cx="302433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28 * 3</a:t>
            </a:r>
            <a:r>
              <a:rPr lang="en-US" sz="3600" dirty="0" smtClean="0">
                <a:solidFill>
                  <a:srgbClr val="002060"/>
                </a:solidFill>
                <a:latin typeface="Arial Black" pitchFamily="34" charset="0"/>
              </a:rPr>
              <a:t>=</a:t>
            </a:r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84</a:t>
            </a:r>
            <a:endParaRPr lang="en-US" sz="3600" dirty="0" smtClean="0">
              <a:solidFill>
                <a:srgbClr val="002060"/>
              </a:solidFill>
              <a:latin typeface="Arial Black" pitchFamily="34" charset="0"/>
            </a:endParaRPr>
          </a:p>
          <a:p>
            <a:r>
              <a:rPr lang="ru-RU" sz="3600" dirty="0" smtClean="0">
                <a:solidFill>
                  <a:srgbClr val="002060"/>
                </a:solidFill>
                <a:latin typeface="Arial Black" pitchFamily="34" charset="0"/>
              </a:rPr>
              <a:t>84 : 3 = 28</a:t>
            </a:r>
            <a:endParaRPr lang="ru-RU" sz="36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43808" y="3502128"/>
            <a:ext cx="237626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52:4 =13</a:t>
            </a:r>
            <a:endParaRPr lang="ru-RU" sz="3600" dirty="0">
              <a:solidFill>
                <a:srgbClr val="7030A0"/>
              </a:solidFill>
              <a:latin typeface="Arial Black" pitchFamily="34" charset="0"/>
            </a:endParaRPr>
          </a:p>
          <a:p>
            <a:r>
              <a:rPr lang="ru-RU" sz="36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13*4=52</a:t>
            </a:r>
            <a:endParaRPr lang="ru-RU" sz="3600" b="1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800" dirty="0" smtClean="0"/>
              <a:t>Что значит выполнить в примере проверку? 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39552" y="4581128"/>
            <a:ext cx="5040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07704" y="4581128"/>
            <a:ext cx="5760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5536" y="3922043"/>
            <a:ext cx="0" cy="36049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51520" y="41022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547664" y="4102292"/>
            <a:ext cx="3600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 №2 </a:t>
            </a:r>
            <a:r>
              <a:rPr lang="ru-RU" dirty="0">
                <a:solidFill>
                  <a:srgbClr val="C00000"/>
                </a:solidFill>
                <a:latin typeface="Arial Black" pitchFamily="34" charset="0"/>
              </a:rPr>
              <a:t>Н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айди ошибки 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757610" cy="45434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Arial Black" pitchFamily="34" charset="0"/>
              </a:rPr>
              <a:t>57:3= 19</a:t>
            </a:r>
          </a:p>
          <a:p>
            <a:pPr>
              <a:buNone/>
            </a:pPr>
            <a:r>
              <a:rPr lang="ru-RU" sz="5400" dirty="0" smtClean="0">
                <a:latin typeface="Arial Black" pitchFamily="34" charset="0"/>
              </a:rPr>
              <a:t>75:25=5</a:t>
            </a:r>
          </a:p>
          <a:p>
            <a:pPr>
              <a:buNone/>
            </a:pPr>
            <a:r>
              <a:rPr lang="ru-RU" sz="5400" dirty="0" smtClean="0">
                <a:latin typeface="Arial Black" pitchFamily="34" charset="0"/>
              </a:rPr>
              <a:t>72:12=8</a:t>
            </a:r>
          </a:p>
          <a:p>
            <a:pPr>
              <a:buNone/>
            </a:pPr>
            <a:r>
              <a:rPr lang="ru-RU" sz="5400" dirty="0" smtClean="0">
                <a:latin typeface="Arial Black" pitchFamily="34" charset="0"/>
              </a:rPr>
              <a:t>66:6=11</a:t>
            </a:r>
            <a:endParaRPr lang="ru-RU" sz="54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9124" y="1714488"/>
            <a:ext cx="41033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Arial Black" pitchFamily="34" charset="0"/>
              </a:rPr>
              <a:t>55:5=11</a:t>
            </a:r>
          </a:p>
          <a:p>
            <a:r>
              <a:rPr lang="ru-RU" sz="6000" dirty="0" smtClean="0">
                <a:latin typeface="Arial Black" pitchFamily="34" charset="0"/>
              </a:rPr>
              <a:t>44:22=22</a:t>
            </a:r>
          </a:p>
          <a:p>
            <a:r>
              <a:rPr lang="ru-RU" sz="6000" dirty="0" smtClean="0">
                <a:latin typeface="Arial Black" pitchFamily="34" charset="0"/>
              </a:rPr>
              <a:t>87:29=3</a:t>
            </a:r>
          </a:p>
          <a:p>
            <a:r>
              <a:rPr lang="ru-RU" sz="6000" dirty="0" smtClean="0">
                <a:latin typeface="Arial Black" pitchFamily="34" charset="0"/>
              </a:rPr>
              <a:t>87:3=23</a:t>
            </a:r>
            <a:endParaRPr lang="ru-RU" sz="6000" dirty="0">
              <a:latin typeface="Arial Black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11560" y="3356992"/>
            <a:ext cx="309634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572000" y="3501008"/>
            <a:ext cx="352839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72000" y="5373216"/>
            <a:ext cx="32403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Arial Black" pitchFamily="34" charset="0"/>
              </a:rPr>
              <a:t> Реши задачу № 6 стр. 24</a:t>
            </a:r>
            <a:endParaRPr lang="ru-RU" dirty="0">
              <a:solidFill>
                <a:schemeClr val="tx2"/>
              </a:solidFill>
              <a:latin typeface="Arial Black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593447"/>
              </p:ext>
            </p:extLst>
          </p:nvPr>
        </p:nvGraphicFramePr>
        <p:xfrm>
          <a:off x="539553" y="1397000"/>
          <a:ext cx="7080447" cy="292612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8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9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41574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 Black" panose="020B0A04020102020204" pitchFamily="34" charset="0"/>
                        </a:rPr>
                        <a:t> Детей в одном ряду </a:t>
                      </a:r>
                      <a:endParaRPr lang="ru-RU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 Black" panose="020B0A04020102020204" pitchFamily="34" charset="0"/>
                        </a:rPr>
                        <a:t>Количество рядов </a:t>
                      </a:r>
                      <a:endParaRPr lang="ru-RU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 Black" panose="020B0A04020102020204" pitchFamily="34" charset="0"/>
                        </a:rPr>
                        <a:t>Всего  детей </a:t>
                      </a:r>
                      <a:endParaRPr lang="ru-RU" sz="28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261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Arial Black" panose="020B0A04020102020204" pitchFamily="34" charset="0"/>
                        </a:rPr>
                        <a:t>15 чел. </a:t>
                      </a:r>
                      <a:endParaRPr lang="ru-RU" sz="2800" b="1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Arial Black" panose="020B0A04020102020204" pitchFamily="34" charset="0"/>
                        </a:rPr>
                        <a:t>6 рядов</a:t>
                      </a:r>
                      <a:endParaRPr lang="ru-RU" sz="2800" b="1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Arial Black" panose="020B0A04020102020204" pitchFamily="34" charset="0"/>
                        </a:rPr>
                        <a:t>? Чел.</a:t>
                      </a:r>
                      <a:endParaRPr lang="ru-RU" sz="2800" b="1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61">
                <a:tc>
                  <a:txBody>
                    <a:bodyPr/>
                    <a:lstStyle/>
                    <a:p>
                      <a:endParaRPr lang="ru-RU" sz="2800" b="1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Arial Black" panose="020B0A04020102020204" pitchFamily="34" charset="0"/>
                        </a:rPr>
                        <a:t>1 ряду </a:t>
                      </a:r>
                      <a:endParaRPr lang="ru-RU" sz="2800" b="1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Arial Black" panose="020B0A04020102020204" pitchFamily="34" charset="0"/>
                        </a:rPr>
                        <a:t>10 чел.</a:t>
                      </a:r>
                      <a:endParaRPr lang="ru-RU" sz="2800" b="1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равая фигурная скобка 8"/>
          <p:cNvSpPr/>
          <p:nvPr/>
        </p:nvSpPr>
        <p:spPr>
          <a:xfrm>
            <a:off x="6747028" y="2924944"/>
            <a:ext cx="216024" cy="115212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963052" y="3284984"/>
            <a:ext cx="705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? ч 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4797152"/>
            <a:ext cx="87129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Arial Black" panose="020B0A04020102020204" pitchFamily="34" charset="0"/>
              </a:rPr>
              <a:t>15 * 6 + 10  = 100 (д.) всего   </a:t>
            </a:r>
            <a:endParaRPr lang="ru-RU" sz="4400" b="1" dirty="0"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5661248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 Black" panose="020B0A04020102020204" pitchFamily="34" charset="0"/>
              </a:rPr>
              <a:t>Ответ: 100 детей смотрело спектакль.</a:t>
            </a:r>
            <a:endParaRPr lang="ru-RU" sz="3600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466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Тема Office</vt:lpstr>
      <vt:lpstr>Презентация PowerPoint</vt:lpstr>
      <vt:lpstr>Устный счёт</vt:lpstr>
      <vt:lpstr>Проверка </vt:lpstr>
      <vt:lpstr>Логическая разминка</vt:lpstr>
      <vt:lpstr> </vt:lpstr>
      <vt:lpstr> Выполни устно №1, №2, 3 стр. 22  </vt:lpstr>
      <vt:lpstr>№1 стр. 24 коллективная работа у доски</vt:lpstr>
      <vt:lpstr> №2 Найди ошибки </vt:lpstr>
      <vt:lpstr> Реши задачу № 6 стр. 24</vt:lpstr>
      <vt:lpstr>Презентация PowerPoint</vt:lpstr>
      <vt:lpstr>Оцени себя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31</cp:revision>
  <dcterms:created xsi:type="dcterms:W3CDTF">2014-07-09T08:33:20Z</dcterms:created>
  <dcterms:modified xsi:type="dcterms:W3CDTF">2020-05-19T10:34:48Z</dcterms:modified>
</cp:coreProperties>
</file>