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5" r:id="rId3"/>
    <p:sldId id="280" r:id="rId4"/>
    <p:sldId id="277" r:id="rId5"/>
    <p:sldId id="278" r:id="rId6"/>
    <p:sldId id="276" r:id="rId7"/>
    <p:sldId id="286" r:id="rId8"/>
    <p:sldId id="282" r:id="rId9"/>
    <p:sldId id="279" r:id="rId10"/>
    <p:sldId id="256" r:id="rId11"/>
    <p:sldId id="274" r:id="rId12"/>
    <p:sldId id="259" r:id="rId13"/>
    <p:sldId id="260" r:id="rId14"/>
    <p:sldId id="261" r:id="rId15"/>
    <p:sldId id="262" r:id="rId16"/>
    <p:sldId id="263" r:id="rId17"/>
    <p:sldId id="264" r:id="rId18"/>
    <p:sldId id="265" r:id="rId19"/>
    <p:sldId id="266" r:id="rId20"/>
    <p:sldId id="267" r:id="rId21"/>
    <p:sldId id="268" r:id="rId22"/>
    <p:sldId id="269" r:id="rId23"/>
    <p:sldId id="270" r:id="rId24"/>
    <p:sldId id="271" r:id="rId25"/>
    <p:sldId id="272" r:id="rId26"/>
    <p:sldId id="273" r:id="rId27"/>
    <p:sldId id="257" r:id="rId28"/>
    <p:sldId id="283" r:id="rId29"/>
    <p:sldId id="284" r:id="rId30"/>
    <p:sldId id="28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735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450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10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7.gif"/><Relationship Id="rId4" Type="http://schemas.openxmlformats.org/officeDocument/2006/relationships/image" Target="../media/image3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gif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gif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gif"/><Relationship Id="rId5" Type="http://schemas.openxmlformats.org/officeDocument/2006/relationships/image" Target="../media/image2.gif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2.gif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907014" y="419564"/>
            <a:ext cx="6163766" cy="3762514"/>
          </a:xfrm>
          <a:prstGeom prst="ellips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>
                <a:solidFill>
                  <a:srgbClr val="7030A0"/>
                </a:solidFill>
              </a:rPr>
              <a:t>Урок русского языка </a:t>
            </a:r>
          </a:p>
          <a:p>
            <a:pPr algn="ctr"/>
            <a:r>
              <a:rPr lang="ru-RU" sz="5400" b="1" dirty="0">
                <a:solidFill>
                  <a:srgbClr val="FF0000"/>
                </a:solidFill>
              </a:rPr>
              <a:t>в 3 классе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216" y="-252302"/>
            <a:ext cx="2708920" cy="27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12075"/>
            <a:ext cx="1245144" cy="1368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962" y="47656"/>
            <a:ext cx="976685" cy="9766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613204"/>
            <a:ext cx="657225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5" y="4463629"/>
            <a:ext cx="5658640" cy="229584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458380"/>
            <a:ext cx="5658640" cy="229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138681"/>
      </p:ext>
    </p:extLst>
  </p:cSld>
  <p:clrMapOvr>
    <a:masterClrMapping/>
  </p:clrMapOvr>
  <p:transition spd="med">
    <p:pull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835696" y="908720"/>
            <a:ext cx="5112568" cy="2808312"/>
          </a:xfrm>
          <a:prstGeom prst="ellips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Тренажер</a:t>
            </a:r>
          </a:p>
          <a:p>
            <a:pPr algn="ctr"/>
            <a:r>
              <a:rPr lang="ru-RU" sz="4000" b="1" dirty="0"/>
              <a:t> </a:t>
            </a:r>
            <a:r>
              <a:rPr lang="ru-RU" sz="4000" b="1" dirty="0">
                <a:solidFill>
                  <a:srgbClr val="0070C0"/>
                </a:solidFill>
              </a:rPr>
              <a:t>«Летний дождик» </a:t>
            </a:r>
          </a:p>
          <a:p>
            <a:pPr algn="ctr"/>
            <a:r>
              <a:rPr lang="ru-RU" sz="4000" b="1" dirty="0">
                <a:solidFill>
                  <a:srgbClr val="00B050"/>
                </a:solidFill>
              </a:rPr>
              <a:t>3 класс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-99392"/>
            <a:ext cx="2708920" cy="27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177544"/>
            <a:ext cx="1331606" cy="1368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802" y="177544"/>
            <a:ext cx="976685" cy="9766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613204"/>
            <a:ext cx="657225" cy="6572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92796"/>
            <a:ext cx="8541568" cy="414046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68356"/>
            <a:ext cx="5658640" cy="229584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197" y="2708920"/>
            <a:ext cx="1653395" cy="37201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365104"/>
            <a:ext cx="5658640" cy="229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763831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68672" y="412044"/>
            <a:ext cx="5112568" cy="1144748"/>
          </a:xfrm>
          <a:prstGeom prst="ellips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err="1">
                <a:solidFill>
                  <a:srgbClr val="FF0000"/>
                </a:solidFill>
              </a:rPr>
              <a:t>ст</a:t>
            </a:r>
            <a:r>
              <a:rPr lang="ru-RU" sz="6000" b="1" dirty="0">
                <a:solidFill>
                  <a:srgbClr val="FF0000"/>
                </a:solidFill>
              </a:rPr>
              <a:t>..ял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-99392"/>
            <a:ext cx="2708920" cy="27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12075"/>
            <a:ext cx="1245144" cy="1368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962" y="47656"/>
            <a:ext cx="976685" cy="9766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613204"/>
            <a:ext cx="657225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68356"/>
            <a:ext cx="5658640" cy="229584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197" y="2708920"/>
            <a:ext cx="1653395" cy="37201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365104"/>
            <a:ext cx="5658640" cy="2295846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611560" y="2270428"/>
            <a:ext cx="5853656" cy="1158571"/>
          </a:xfrm>
          <a:prstGeom prst="ellipse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FF00"/>
                </a:solidFill>
              </a:rPr>
              <a:t>ст</a:t>
            </a:r>
            <a:r>
              <a:rPr lang="ru-RU" sz="6000" b="1" dirty="0">
                <a:solidFill>
                  <a:srgbClr val="FF0000"/>
                </a:solidFill>
              </a:rPr>
              <a:t>о</a:t>
            </a:r>
            <a:r>
              <a:rPr lang="ru-RU" sz="6000" b="1" dirty="0">
                <a:solidFill>
                  <a:srgbClr val="FFFF00"/>
                </a:solidFill>
              </a:rPr>
              <a:t>й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52" y="1796937"/>
            <a:ext cx="7961460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69712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68672" y="412044"/>
            <a:ext cx="5112568" cy="1144748"/>
          </a:xfrm>
          <a:prstGeom prst="ellips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0000"/>
                </a:solidFill>
              </a:rPr>
              <a:t>д..</a:t>
            </a:r>
            <a:r>
              <a:rPr lang="ru-RU" sz="6000" b="1" dirty="0" err="1">
                <a:solidFill>
                  <a:srgbClr val="FF0000"/>
                </a:solidFill>
              </a:rPr>
              <a:t>нёк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-99392"/>
            <a:ext cx="2708920" cy="27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12075"/>
            <a:ext cx="1245144" cy="1368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962" y="47656"/>
            <a:ext cx="976685" cy="9766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613204"/>
            <a:ext cx="657225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68356"/>
            <a:ext cx="5658640" cy="229584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197" y="2708920"/>
            <a:ext cx="1653395" cy="37201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365104"/>
            <a:ext cx="5658640" cy="2295846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611560" y="2270428"/>
            <a:ext cx="5853656" cy="1158571"/>
          </a:xfrm>
          <a:prstGeom prst="ellipse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FF00"/>
                </a:solidFill>
              </a:rPr>
              <a:t>д</a:t>
            </a:r>
            <a:r>
              <a:rPr lang="ru-RU" sz="6000" b="1" dirty="0">
                <a:solidFill>
                  <a:srgbClr val="FF0000"/>
                </a:solidFill>
              </a:rPr>
              <a:t>е</a:t>
            </a:r>
            <a:r>
              <a:rPr lang="ru-RU" sz="6000" b="1" dirty="0">
                <a:solidFill>
                  <a:srgbClr val="FFFF00"/>
                </a:solidFill>
              </a:rPr>
              <a:t>нь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8541568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8606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68672" y="412044"/>
            <a:ext cx="5112568" cy="1144748"/>
          </a:xfrm>
          <a:prstGeom prst="ellips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0000"/>
                </a:solidFill>
              </a:rPr>
              <a:t>пот..</a:t>
            </a:r>
            <a:r>
              <a:rPr lang="ru-RU" sz="6000" b="1" dirty="0" err="1">
                <a:solidFill>
                  <a:srgbClr val="FF0000"/>
                </a:solidFill>
              </a:rPr>
              <a:t>нул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-99392"/>
            <a:ext cx="2708920" cy="27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12075"/>
            <a:ext cx="1245144" cy="1368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962" y="47656"/>
            <a:ext cx="976685" cy="9766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613204"/>
            <a:ext cx="657225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68356"/>
            <a:ext cx="5658640" cy="229584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197" y="2708920"/>
            <a:ext cx="1653395" cy="37201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365104"/>
            <a:ext cx="5658640" cy="2295846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611560" y="2270428"/>
            <a:ext cx="5853656" cy="1158571"/>
          </a:xfrm>
          <a:prstGeom prst="ellipse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FF00"/>
                </a:solidFill>
              </a:rPr>
              <a:t>т</a:t>
            </a:r>
            <a:r>
              <a:rPr lang="ru-RU" sz="6000" b="1" dirty="0">
                <a:solidFill>
                  <a:srgbClr val="FF0000"/>
                </a:solidFill>
              </a:rPr>
              <a:t>я</a:t>
            </a:r>
            <a:r>
              <a:rPr lang="ru-RU" sz="6000" b="1" dirty="0">
                <a:solidFill>
                  <a:srgbClr val="FFFF00"/>
                </a:solidFill>
              </a:rPr>
              <a:t>нет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6"/>
            <a:ext cx="8541568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6191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8" y="-1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68672" y="412044"/>
            <a:ext cx="5112568" cy="1144748"/>
          </a:xfrm>
          <a:prstGeom prst="ellips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err="1">
                <a:solidFill>
                  <a:srgbClr val="FF0000"/>
                </a:solidFill>
              </a:rPr>
              <a:t>наб</a:t>
            </a:r>
            <a:r>
              <a:rPr lang="ru-RU" sz="6000" b="1" dirty="0">
                <a:solidFill>
                  <a:srgbClr val="FF0000"/>
                </a:solidFill>
              </a:rPr>
              <a:t>..жала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-99392"/>
            <a:ext cx="2708920" cy="27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12075"/>
            <a:ext cx="1245144" cy="1368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962" y="47656"/>
            <a:ext cx="976685" cy="9766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613204"/>
            <a:ext cx="657225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68356"/>
            <a:ext cx="5658640" cy="229584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197" y="2708920"/>
            <a:ext cx="1653395" cy="37201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365104"/>
            <a:ext cx="5658640" cy="2295846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611560" y="2270428"/>
            <a:ext cx="5853656" cy="1158571"/>
          </a:xfrm>
          <a:prstGeom prst="ellipse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FF00"/>
                </a:solidFill>
              </a:rPr>
              <a:t>бег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41816"/>
            <a:ext cx="8434089" cy="371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18713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68672" y="412044"/>
            <a:ext cx="5112568" cy="1144748"/>
          </a:xfrm>
          <a:prstGeom prst="ellips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0000"/>
                </a:solidFill>
              </a:rPr>
              <a:t>со..</a:t>
            </a:r>
            <a:r>
              <a:rPr lang="ru-RU" sz="6000" b="1" dirty="0" err="1">
                <a:solidFill>
                  <a:srgbClr val="FF0000"/>
                </a:solidFill>
              </a:rPr>
              <a:t>нце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-99392"/>
            <a:ext cx="2708920" cy="27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12075"/>
            <a:ext cx="1245144" cy="1368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962" y="47656"/>
            <a:ext cx="976685" cy="9766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613204"/>
            <a:ext cx="657225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68356"/>
            <a:ext cx="5658640" cy="229584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197" y="2708920"/>
            <a:ext cx="1653395" cy="37201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365104"/>
            <a:ext cx="5658640" cy="2295846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611560" y="2270428"/>
            <a:ext cx="5853656" cy="1158571"/>
          </a:xfrm>
          <a:prstGeom prst="ellipse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FF00"/>
                </a:solidFill>
              </a:rPr>
              <a:t>со</a:t>
            </a:r>
            <a:r>
              <a:rPr lang="ru-RU" sz="6000" b="1" dirty="0">
                <a:solidFill>
                  <a:srgbClr val="FF0000"/>
                </a:solidFill>
              </a:rPr>
              <a:t>л</a:t>
            </a:r>
            <a:r>
              <a:rPr lang="ru-RU" sz="6000" b="1" dirty="0">
                <a:solidFill>
                  <a:srgbClr val="FFFF00"/>
                </a:solidFill>
              </a:rPr>
              <a:t>нышко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09" y="2012891"/>
            <a:ext cx="8362081" cy="436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1385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63736" y="409324"/>
            <a:ext cx="5112568" cy="1144748"/>
          </a:xfrm>
          <a:prstGeom prst="ellips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err="1">
                <a:solidFill>
                  <a:srgbClr val="FF0000"/>
                </a:solidFill>
              </a:rPr>
              <a:t>осв</a:t>
            </a:r>
            <a:r>
              <a:rPr lang="ru-RU" sz="6000" b="1" dirty="0">
                <a:solidFill>
                  <a:srgbClr val="FF0000"/>
                </a:solidFill>
              </a:rPr>
              <a:t>..</a:t>
            </a:r>
            <a:r>
              <a:rPr lang="ru-RU" sz="6000" b="1" dirty="0" err="1">
                <a:solidFill>
                  <a:srgbClr val="FF0000"/>
                </a:solidFill>
              </a:rPr>
              <a:t>щало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-99392"/>
            <a:ext cx="2708920" cy="27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12075"/>
            <a:ext cx="1245144" cy="1368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962" y="47656"/>
            <a:ext cx="976685" cy="9766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613204"/>
            <a:ext cx="657225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68356"/>
            <a:ext cx="5658640" cy="229584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197" y="2708920"/>
            <a:ext cx="1653395" cy="37201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365104"/>
            <a:ext cx="5658640" cy="2295846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611560" y="2270428"/>
            <a:ext cx="5853656" cy="1158571"/>
          </a:xfrm>
          <a:prstGeom prst="ellipse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FF00"/>
                </a:solidFill>
              </a:rPr>
              <a:t>св</a:t>
            </a:r>
            <a:r>
              <a:rPr lang="ru-RU" sz="6000" b="1" dirty="0">
                <a:solidFill>
                  <a:srgbClr val="FF0000"/>
                </a:solidFill>
              </a:rPr>
              <a:t>е</a:t>
            </a:r>
            <a:r>
              <a:rPr lang="ru-RU" sz="6000" b="1" dirty="0">
                <a:solidFill>
                  <a:srgbClr val="FFFF00"/>
                </a:solidFill>
              </a:rPr>
              <a:t>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41816"/>
            <a:ext cx="8541568" cy="393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1305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68672" y="412044"/>
            <a:ext cx="5112568" cy="1144748"/>
          </a:xfrm>
          <a:prstGeom prst="ellips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err="1">
                <a:solidFill>
                  <a:srgbClr val="FF0000"/>
                </a:solidFill>
              </a:rPr>
              <a:t>окрес</a:t>
            </a:r>
            <a:r>
              <a:rPr lang="ru-RU" sz="4800" b="1" dirty="0">
                <a:solidFill>
                  <a:srgbClr val="FF0000"/>
                </a:solidFill>
              </a:rPr>
              <a:t>..</a:t>
            </a:r>
            <a:r>
              <a:rPr lang="ru-RU" sz="4800" b="1" dirty="0" err="1">
                <a:solidFill>
                  <a:srgbClr val="FF0000"/>
                </a:solidFill>
              </a:rPr>
              <a:t>ность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-99392"/>
            <a:ext cx="2708920" cy="27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12075"/>
            <a:ext cx="1245144" cy="1368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962" y="47656"/>
            <a:ext cx="976685" cy="9766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613204"/>
            <a:ext cx="657225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68356"/>
            <a:ext cx="5658640" cy="229584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197" y="2708920"/>
            <a:ext cx="1653395" cy="37201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365104"/>
            <a:ext cx="5658640" cy="2295846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611560" y="2270428"/>
            <a:ext cx="5853656" cy="1158571"/>
          </a:xfrm>
          <a:prstGeom prst="ellipse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FF00"/>
                </a:solidFill>
              </a:rPr>
              <a:t>крес</a:t>
            </a:r>
            <a:r>
              <a:rPr lang="ru-RU" sz="6000" b="1" dirty="0">
                <a:solidFill>
                  <a:srgbClr val="FF0000"/>
                </a:solidFill>
              </a:rPr>
              <a:t>т</a:t>
            </a:r>
            <a:r>
              <a:rPr lang="ru-RU" sz="6000" b="1" dirty="0">
                <a:solidFill>
                  <a:srgbClr val="FFFF00"/>
                </a:solidFill>
              </a:rPr>
              <a:t>ы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41816"/>
            <a:ext cx="8541568" cy="3935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3611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475656" y="412044"/>
            <a:ext cx="5400600" cy="1144748"/>
          </a:xfrm>
          <a:prstGeom prst="ellips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0000"/>
                </a:solidFill>
              </a:rPr>
              <a:t>д..</a:t>
            </a:r>
            <a:r>
              <a:rPr lang="ru-RU" sz="6000" b="1" dirty="0" err="1">
                <a:solidFill>
                  <a:srgbClr val="FF0000"/>
                </a:solidFill>
              </a:rPr>
              <a:t>ждевые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-99392"/>
            <a:ext cx="2708920" cy="27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12075"/>
            <a:ext cx="1245144" cy="1368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962" y="47656"/>
            <a:ext cx="976685" cy="9766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613204"/>
            <a:ext cx="657225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68356"/>
            <a:ext cx="5658640" cy="229584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197" y="2708920"/>
            <a:ext cx="1653395" cy="37201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365104"/>
            <a:ext cx="5658640" cy="2295846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611560" y="2270428"/>
            <a:ext cx="5853656" cy="1158571"/>
          </a:xfrm>
          <a:prstGeom prst="ellipse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FF00"/>
                </a:solidFill>
              </a:rPr>
              <a:t>д</a:t>
            </a:r>
            <a:r>
              <a:rPr lang="ru-RU" sz="6000" b="1" dirty="0">
                <a:solidFill>
                  <a:srgbClr val="FF0000"/>
                </a:solidFill>
              </a:rPr>
              <a:t>о</a:t>
            </a:r>
            <a:r>
              <a:rPr lang="ru-RU" sz="6000" b="1" dirty="0">
                <a:solidFill>
                  <a:srgbClr val="FFFF00"/>
                </a:solidFill>
              </a:rPr>
              <a:t>ждь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41816"/>
            <a:ext cx="7776864" cy="357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55226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68672" y="412044"/>
            <a:ext cx="5112568" cy="1144748"/>
          </a:xfrm>
          <a:prstGeom prst="ellips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0000"/>
                </a:solidFill>
              </a:rPr>
              <a:t>т..</a:t>
            </a:r>
            <a:r>
              <a:rPr lang="ru-RU" sz="6000" b="1" dirty="0" err="1">
                <a:solidFill>
                  <a:srgbClr val="FF0000"/>
                </a:solidFill>
              </a:rPr>
              <a:t>жело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-99392"/>
            <a:ext cx="2708920" cy="27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12075"/>
            <a:ext cx="1245144" cy="1368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962" y="47656"/>
            <a:ext cx="976685" cy="9766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613204"/>
            <a:ext cx="657225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68356"/>
            <a:ext cx="5658640" cy="229584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197" y="2708920"/>
            <a:ext cx="1653395" cy="37201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365104"/>
            <a:ext cx="5658640" cy="2295846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611560" y="2270428"/>
            <a:ext cx="5853656" cy="1158571"/>
          </a:xfrm>
          <a:prstGeom prst="ellipse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FF00"/>
                </a:solidFill>
              </a:rPr>
              <a:t>т</a:t>
            </a:r>
            <a:r>
              <a:rPr lang="ru-RU" sz="6000" b="1" dirty="0">
                <a:solidFill>
                  <a:srgbClr val="FF0000"/>
                </a:solidFill>
              </a:rPr>
              <a:t>я</a:t>
            </a:r>
            <a:r>
              <a:rPr lang="ru-RU" sz="6000" b="1" dirty="0">
                <a:solidFill>
                  <a:srgbClr val="FFFF00"/>
                </a:solidFill>
              </a:rPr>
              <a:t>жесть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844824"/>
            <a:ext cx="8253536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7693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9FDBC-E351-4F3F-9ED9-AF24AB940483}"/>
              </a:ext>
            </a:extLst>
          </p:cNvPr>
          <p:cNvSpPr/>
          <p:nvPr/>
        </p:nvSpPr>
        <p:spPr>
          <a:xfrm>
            <a:off x="668010" y="1995858"/>
            <a:ext cx="6623708" cy="245063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/>
              <a:t>Я сегодня желаю одноклассникам …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A7D30DD2-C383-439B-BD1A-E188B1ED37C1}"/>
              </a:ext>
            </a:extLst>
          </p:cNvPr>
          <p:cNvSpPr/>
          <p:nvPr/>
        </p:nvSpPr>
        <p:spPr>
          <a:xfrm>
            <a:off x="685800" y="318135"/>
            <a:ext cx="5504656" cy="858158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Настрой на урок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5578431"/>
            <a:ext cx="5658640" cy="120644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C10808D-0CE6-4254-B741-751DFDD33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575" y="5578431"/>
            <a:ext cx="5658640" cy="12064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080" y="0"/>
            <a:ext cx="2708920" cy="2708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617345"/>
      </p:ext>
    </p:extLst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68672" y="412044"/>
            <a:ext cx="5112568" cy="1144748"/>
          </a:xfrm>
          <a:prstGeom prst="ellips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0000"/>
                </a:solidFill>
              </a:rPr>
              <a:t>уд..</a:t>
            </a:r>
            <a:r>
              <a:rPr lang="ru-RU" sz="6000" b="1" dirty="0" err="1">
                <a:solidFill>
                  <a:srgbClr val="FF0000"/>
                </a:solidFill>
              </a:rPr>
              <a:t>ряли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-99392"/>
            <a:ext cx="2708920" cy="27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12075"/>
            <a:ext cx="1245144" cy="1368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962" y="47656"/>
            <a:ext cx="976685" cy="9766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613204"/>
            <a:ext cx="657225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68356"/>
            <a:ext cx="5658640" cy="229584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197" y="2708920"/>
            <a:ext cx="1653395" cy="37201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365104"/>
            <a:ext cx="5658640" cy="2295846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611560" y="2270428"/>
            <a:ext cx="5853656" cy="1158571"/>
          </a:xfrm>
          <a:prstGeom prst="ellipse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FF00"/>
                </a:solidFill>
              </a:rPr>
              <a:t>уд</a:t>
            </a:r>
            <a:r>
              <a:rPr lang="ru-RU" sz="6000" b="1" dirty="0">
                <a:solidFill>
                  <a:srgbClr val="FF0000"/>
                </a:solidFill>
              </a:rPr>
              <a:t>а</a:t>
            </a:r>
            <a:r>
              <a:rPr lang="ru-RU" sz="6000" b="1" dirty="0">
                <a:solidFill>
                  <a:srgbClr val="FFFF00"/>
                </a:solidFill>
              </a:rPr>
              <a:t>р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41816"/>
            <a:ext cx="8434089" cy="357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4076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68672" y="412044"/>
            <a:ext cx="5112568" cy="1144748"/>
          </a:xfrm>
          <a:prstGeom prst="ellips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err="1">
                <a:solidFill>
                  <a:srgbClr val="FF0000"/>
                </a:solidFill>
              </a:rPr>
              <a:t>тр</a:t>
            </a:r>
            <a:r>
              <a:rPr lang="ru-RU" sz="6000" b="1" dirty="0">
                <a:solidFill>
                  <a:srgbClr val="FF0000"/>
                </a:solidFill>
              </a:rPr>
              <a:t>..</a:t>
            </a:r>
            <a:r>
              <a:rPr lang="ru-RU" sz="6000" b="1" dirty="0" err="1">
                <a:solidFill>
                  <a:srgbClr val="FF0000"/>
                </a:solidFill>
              </a:rPr>
              <a:t>ве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-99392"/>
            <a:ext cx="2708920" cy="27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12075"/>
            <a:ext cx="1245144" cy="1368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962" y="47656"/>
            <a:ext cx="976685" cy="9766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613204"/>
            <a:ext cx="657225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68356"/>
            <a:ext cx="5658640" cy="229584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197" y="2708920"/>
            <a:ext cx="1653395" cy="37201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365104"/>
            <a:ext cx="5658640" cy="2295846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611560" y="2270428"/>
            <a:ext cx="5853656" cy="1158571"/>
          </a:xfrm>
          <a:prstGeom prst="ellipse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FF00"/>
                </a:solidFill>
              </a:rPr>
              <a:t>тр</a:t>
            </a:r>
            <a:r>
              <a:rPr lang="ru-RU" sz="6000" b="1" dirty="0">
                <a:solidFill>
                  <a:srgbClr val="FF0000"/>
                </a:solidFill>
              </a:rPr>
              <a:t>а</a:t>
            </a:r>
            <a:r>
              <a:rPr lang="ru-RU" sz="6000" b="1" dirty="0">
                <a:solidFill>
                  <a:srgbClr val="FFFF00"/>
                </a:solidFill>
              </a:rPr>
              <a:t>вушка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052" y="1772816"/>
            <a:ext cx="8398565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56636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68672" y="412044"/>
            <a:ext cx="5112568" cy="1144748"/>
          </a:xfrm>
          <a:prstGeom prst="ellips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err="1">
                <a:solidFill>
                  <a:srgbClr val="FF0000"/>
                </a:solidFill>
              </a:rPr>
              <a:t>цв</a:t>
            </a:r>
            <a:r>
              <a:rPr lang="ru-RU" sz="6000" b="1" dirty="0">
                <a:solidFill>
                  <a:srgbClr val="FF0000"/>
                </a:solidFill>
              </a:rPr>
              <a:t>..там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-99392"/>
            <a:ext cx="2708920" cy="27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12075"/>
            <a:ext cx="1245144" cy="1368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962" y="47656"/>
            <a:ext cx="976685" cy="9766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613204"/>
            <a:ext cx="657225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68356"/>
            <a:ext cx="5658640" cy="229584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197" y="2708920"/>
            <a:ext cx="1653395" cy="37201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365104"/>
            <a:ext cx="5658640" cy="2295846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611560" y="2270428"/>
            <a:ext cx="5853656" cy="1158571"/>
          </a:xfrm>
          <a:prstGeom prst="ellipse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FF00"/>
                </a:solidFill>
              </a:rPr>
              <a:t>цв</a:t>
            </a:r>
            <a:r>
              <a:rPr lang="ru-RU" sz="6000" b="1" dirty="0">
                <a:solidFill>
                  <a:srgbClr val="FF0000"/>
                </a:solidFill>
              </a:rPr>
              <a:t>е</a:t>
            </a:r>
            <a:r>
              <a:rPr lang="ru-RU" sz="6000" b="1" dirty="0">
                <a:solidFill>
                  <a:srgbClr val="FFFF00"/>
                </a:solidFill>
              </a:rPr>
              <a:t>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941816"/>
            <a:ext cx="8424936" cy="448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7673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68672" y="412044"/>
            <a:ext cx="5112568" cy="1144748"/>
          </a:xfrm>
          <a:prstGeom prst="ellips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err="1">
                <a:solidFill>
                  <a:srgbClr val="FF0000"/>
                </a:solidFill>
              </a:rPr>
              <a:t>л..сточках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-99392"/>
            <a:ext cx="2708920" cy="27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12075"/>
            <a:ext cx="1245144" cy="1368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962" y="47656"/>
            <a:ext cx="976685" cy="9766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613204"/>
            <a:ext cx="657225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68356"/>
            <a:ext cx="5658640" cy="229584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197" y="2708920"/>
            <a:ext cx="1653395" cy="37201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365104"/>
            <a:ext cx="5658640" cy="2295846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611560" y="2270428"/>
            <a:ext cx="5853656" cy="1158571"/>
          </a:xfrm>
          <a:prstGeom prst="ellipse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FF00"/>
                </a:solidFill>
              </a:rPr>
              <a:t>л</a:t>
            </a:r>
            <a:r>
              <a:rPr lang="ru-RU" sz="6000" b="1" dirty="0">
                <a:solidFill>
                  <a:srgbClr val="FF0000"/>
                </a:solidFill>
              </a:rPr>
              <a:t>и</a:t>
            </a:r>
            <a:r>
              <a:rPr lang="ru-RU" sz="6000" b="1" dirty="0">
                <a:solidFill>
                  <a:srgbClr val="FFFF00"/>
                </a:solidFill>
              </a:rPr>
              <a:t>ст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844824"/>
            <a:ext cx="8290073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70236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68672" y="412044"/>
            <a:ext cx="5112568" cy="1144748"/>
          </a:xfrm>
          <a:prstGeom prst="ellips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err="1">
                <a:solidFill>
                  <a:srgbClr val="FF0000"/>
                </a:solidFill>
              </a:rPr>
              <a:t>взгл</a:t>
            </a:r>
            <a:r>
              <a:rPr lang="ru-RU" sz="6000" b="1" dirty="0">
                <a:solidFill>
                  <a:srgbClr val="FF0000"/>
                </a:solidFill>
              </a:rPr>
              <a:t>..</a:t>
            </a:r>
            <a:r>
              <a:rPr lang="ru-RU" sz="6000" b="1" dirty="0" err="1">
                <a:solidFill>
                  <a:srgbClr val="FF0000"/>
                </a:solidFill>
              </a:rPr>
              <a:t>ните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-99392"/>
            <a:ext cx="2708920" cy="27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12075"/>
            <a:ext cx="1245144" cy="1368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962" y="47656"/>
            <a:ext cx="976685" cy="9766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613204"/>
            <a:ext cx="657225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68356"/>
            <a:ext cx="5658640" cy="229584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197" y="2708920"/>
            <a:ext cx="1653395" cy="37201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365104"/>
            <a:ext cx="5658640" cy="2295846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611560" y="2270428"/>
            <a:ext cx="5853656" cy="1158571"/>
          </a:xfrm>
          <a:prstGeom prst="ellipse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FF00"/>
                </a:solidFill>
              </a:rPr>
              <a:t>гл</a:t>
            </a:r>
            <a:r>
              <a:rPr lang="ru-RU" sz="6000" b="1" dirty="0">
                <a:solidFill>
                  <a:srgbClr val="FF0000"/>
                </a:solidFill>
              </a:rPr>
              <a:t>я</a:t>
            </a:r>
            <a:r>
              <a:rPr lang="ru-RU" sz="6000" b="1" dirty="0">
                <a:solidFill>
                  <a:srgbClr val="FFFF00"/>
                </a:solidFill>
              </a:rPr>
              <a:t>нь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844824"/>
            <a:ext cx="8218065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2684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568672" y="412044"/>
            <a:ext cx="5112568" cy="1144748"/>
          </a:xfrm>
          <a:prstGeom prst="ellips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err="1">
                <a:solidFill>
                  <a:srgbClr val="FF0000"/>
                </a:solidFill>
              </a:rPr>
              <a:t>лё</a:t>
            </a:r>
            <a:r>
              <a:rPr lang="ru-RU" sz="6000" b="1" dirty="0">
                <a:solidFill>
                  <a:srgbClr val="FF0000"/>
                </a:solidFill>
              </a:rPr>
              <a:t>..кий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-99392"/>
            <a:ext cx="2708920" cy="27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12075"/>
            <a:ext cx="1245144" cy="1368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962" y="47656"/>
            <a:ext cx="976685" cy="9766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613204"/>
            <a:ext cx="657225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68356"/>
            <a:ext cx="5658640" cy="229584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197" y="2708920"/>
            <a:ext cx="1653395" cy="37201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365104"/>
            <a:ext cx="5658640" cy="2295846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611560" y="2270428"/>
            <a:ext cx="5853656" cy="1158571"/>
          </a:xfrm>
          <a:prstGeom prst="ellipse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FF00"/>
                </a:solidFill>
              </a:rPr>
              <a:t>лё</a:t>
            </a:r>
            <a:r>
              <a:rPr lang="ru-RU" sz="6000" b="1" dirty="0">
                <a:solidFill>
                  <a:srgbClr val="FF0000"/>
                </a:solidFill>
              </a:rPr>
              <a:t>г</a:t>
            </a:r>
            <a:r>
              <a:rPr lang="ru-RU" sz="6000" b="1" dirty="0">
                <a:solidFill>
                  <a:srgbClr val="FFFF00"/>
                </a:solidFill>
              </a:rPr>
              <a:t>ок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26" y="2132856"/>
            <a:ext cx="8434089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517278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87624" y="412044"/>
            <a:ext cx="5493616" cy="1144748"/>
          </a:xfrm>
          <a:prstGeom prst="ellips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err="1">
                <a:solidFill>
                  <a:srgbClr val="FF0000"/>
                </a:solidFill>
              </a:rPr>
              <a:t>нап</a:t>
            </a:r>
            <a:r>
              <a:rPr lang="ru-RU" sz="6000" b="1" dirty="0">
                <a:solidFill>
                  <a:srgbClr val="FF0000"/>
                </a:solidFill>
              </a:rPr>
              <a:t>..</a:t>
            </a:r>
            <a:r>
              <a:rPr lang="ru-RU" sz="6000" b="1" dirty="0" err="1">
                <a:solidFill>
                  <a:srgbClr val="FF0000"/>
                </a:solidFill>
              </a:rPr>
              <a:t>лняет</a:t>
            </a:r>
            <a:endParaRPr lang="ru-RU" sz="6000" b="1" dirty="0">
              <a:solidFill>
                <a:srgbClr val="FF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-99392"/>
            <a:ext cx="2708920" cy="2708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7504" y="188640"/>
            <a:ext cx="1245144" cy="13681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7962" y="47656"/>
            <a:ext cx="976685" cy="97668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613204"/>
            <a:ext cx="657225" cy="65722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368356"/>
            <a:ext cx="5658640" cy="229584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0197" y="2708920"/>
            <a:ext cx="1653395" cy="372013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365104"/>
            <a:ext cx="5658640" cy="2295846"/>
          </a:xfrm>
          <a:prstGeom prst="rect">
            <a:avLst/>
          </a:prstGeom>
        </p:spPr>
      </p:pic>
      <p:sp>
        <p:nvSpPr>
          <p:cNvPr id="14" name="Овал 13"/>
          <p:cNvSpPr/>
          <p:nvPr/>
        </p:nvSpPr>
        <p:spPr>
          <a:xfrm>
            <a:off x="611560" y="2270428"/>
            <a:ext cx="5853656" cy="1158571"/>
          </a:xfrm>
          <a:prstGeom prst="ellipse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>
                <a:solidFill>
                  <a:srgbClr val="FFFF00"/>
                </a:solidFill>
              </a:rPr>
              <a:t>п</a:t>
            </a:r>
            <a:r>
              <a:rPr lang="ru-RU" sz="6000" b="1" dirty="0">
                <a:solidFill>
                  <a:srgbClr val="FF0000"/>
                </a:solidFill>
              </a:rPr>
              <a:t>о</a:t>
            </a:r>
            <a:r>
              <a:rPr lang="ru-RU" sz="6000" b="1" dirty="0">
                <a:solidFill>
                  <a:srgbClr val="FFFF00"/>
                </a:solidFill>
              </a:rPr>
              <a:t>лный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41816"/>
            <a:ext cx="8541568" cy="371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311430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1115615" y="332656"/>
            <a:ext cx="6254581" cy="922412"/>
          </a:xfrm>
          <a:prstGeom prst="ellips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 </a:t>
            </a:r>
            <a:r>
              <a:rPr lang="ru-RU" sz="4000" b="1" dirty="0">
                <a:solidFill>
                  <a:srgbClr val="FF0000"/>
                </a:solidFill>
              </a:rPr>
              <a:t>«Летний дождик»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13" y="109786"/>
            <a:ext cx="1368152" cy="13681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392" y="1613204"/>
            <a:ext cx="657225" cy="657225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51519" y="1477938"/>
            <a:ext cx="8506097" cy="495112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b="1" dirty="0"/>
              <a:t>       Стоял  жаркий  денёк.  Вдруг  потянул  ветерок. Набежала  синяя тучка.  Она не  закрыла  солнце.  Пошёл  дождик. Солнце  освещало  окрестность. Дождевые  капли  тяжело  ударили по  траве  и цветам. Они  повисали на  листочках  и  травинках. В  каждой  дождинке  играл  солнечный  луч.</a:t>
            </a:r>
          </a:p>
          <a:p>
            <a:r>
              <a:rPr lang="ru-RU" sz="2800" b="1" dirty="0"/>
              <a:t>     Дождь перестал. Взгляните  на  небо!  Кто выстроил красивый мост от  деревни до  заречных  лугов ? От земли идёт лёгкий  парок.  Воздух наполняет запах  полевых  цветов.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327" y="28489"/>
            <a:ext cx="2180586" cy="218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299383"/>
      </p:ext>
    </p:extLst>
  </p:cSld>
  <p:clrMapOvr>
    <a:masterClrMapping/>
  </p:clrMapOvr>
  <p:transition spd="med">
    <p:pull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080" y="0"/>
            <a:ext cx="2708920" cy="2708920"/>
          </a:xfrm>
          <a:prstGeom prst="rect">
            <a:avLst/>
          </a:prstGeom>
        </p:spPr>
      </p:pic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A7D30DD2-C383-439B-BD1A-E188B1ED37C1}"/>
              </a:ext>
            </a:extLst>
          </p:cNvPr>
          <p:cNvSpPr/>
          <p:nvPr/>
        </p:nvSpPr>
        <p:spPr>
          <a:xfrm>
            <a:off x="685800" y="222125"/>
            <a:ext cx="5504656" cy="858158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Самооценка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5578431"/>
            <a:ext cx="5658640" cy="120644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C10808D-0CE6-4254-B741-751DFDD33F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575" y="5578431"/>
            <a:ext cx="5658640" cy="1206446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84E0DFC-2429-45E2-8C6F-B8D8EBF65C2A}"/>
              </a:ext>
            </a:extLst>
          </p:cNvPr>
          <p:cNvSpPr/>
          <p:nvPr/>
        </p:nvSpPr>
        <p:spPr>
          <a:xfrm>
            <a:off x="798976" y="1808427"/>
            <a:ext cx="5760640" cy="2372486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0 ошибок – «</a:t>
            </a:r>
            <a:r>
              <a:rPr lang="ru-RU" sz="4800" b="1" dirty="0">
                <a:solidFill>
                  <a:srgbClr val="FF0000"/>
                </a:solidFill>
              </a:rPr>
              <a:t>5</a:t>
            </a:r>
            <a:r>
              <a:rPr lang="ru-RU" sz="4800" b="1" dirty="0"/>
              <a:t>»</a:t>
            </a:r>
          </a:p>
          <a:p>
            <a:pPr algn="ctr"/>
            <a:r>
              <a:rPr lang="ru-RU" sz="4800" b="1" dirty="0"/>
              <a:t>1-2 ошибки – «</a:t>
            </a:r>
            <a:r>
              <a:rPr lang="ru-RU" sz="4800" b="1" dirty="0">
                <a:solidFill>
                  <a:srgbClr val="FF0000"/>
                </a:solidFill>
              </a:rPr>
              <a:t>4</a:t>
            </a:r>
            <a:r>
              <a:rPr lang="ru-RU" sz="4800" b="1" dirty="0"/>
              <a:t>»</a:t>
            </a:r>
          </a:p>
          <a:p>
            <a:pPr algn="ctr"/>
            <a:r>
              <a:rPr lang="ru-RU" sz="4800" b="1" dirty="0"/>
              <a:t>3-5 ошибок – «</a:t>
            </a:r>
            <a:r>
              <a:rPr lang="ru-RU" sz="4800" b="1" dirty="0">
                <a:solidFill>
                  <a:srgbClr val="FF0000"/>
                </a:solidFill>
              </a:rPr>
              <a:t>3</a:t>
            </a:r>
            <a:r>
              <a:rPr lang="ru-RU" sz="4800" b="1" dirty="0"/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72391267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A7D30DD2-C383-439B-BD1A-E188B1ED37C1}"/>
              </a:ext>
            </a:extLst>
          </p:cNvPr>
          <p:cNvSpPr/>
          <p:nvPr/>
        </p:nvSpPr>
        <p:spPr>
          <a:xfrm>
            <a:off x="1475656" y="203335"/>
            <a:ext cx="5504656" cy="858158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Самооценка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5578431"/>
            <a:ext cx="5658640" cy="120644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C10808D-0CE6-4254-B741-751DFDD33F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575" y="5578431"/>
            <a:ext cx="5658640" cy="120644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5264410-71A9-4AFE-AE06-31B18ED53EC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4355" y="3600450"/>
            <a:ext cx="2156072" cy="1837153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9BF71A5A-A73C-49AF-843B-07EB87FF0778}"/>
              </a:ext>
            </a:extLst>
          </p:cNvPr>
          <p:cNvSpPr/>
          <p:nvPr/>
        </p:nvSpPr>
        <p:spPr>
          <a:xfrm>
            <a:off x="179512" y="2215760"/>
            <a:ext cx="4032448" cy="105604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Уверен(а) </a:t>
            </a:r>
          </a:p>
          <a:p>
            <a:pPr algn="ctr"/>
            <a:r>
              <a:rPr lang="ru-RU" sz="3200" b="1" dirty="0"/>
              <a:t>в своей грамотности!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46" y="465592"/>
            <a:ext cx="2015561" cy="2015561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BCDBD4DA-26BE-4A4D-8292-314F23AC5325}"/>
              </a:ext>
            </a:extLst>
          </p:cNvPr>
          <p:cNvSpPr/>
          <p:nvPr/>
        </p:nvSpPr>
        <p:spPr>
          <a:xfrm>
            <a:off x="4964088" y="1326284"/>
            <a:ext cx="4032448" cy="61080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Есть сомнения!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A358CE3-987D-4835-A8C2-25483BE4737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893" y="1620185"/>
            <a:ext cx="2015561" cy="2015561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396472F-5CE5-4E73-93D3-583D339B30E3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1390671">
            <a:off x="5997673" y="2181712"/>
            <a:ext cx="2156072" cy="1837153"/>
          </a:xfrm>
          <a:prstGeom prst="rect">
            <a:avLst/>
          </a:prstGeom>
        </p:spPr>
      </p:pic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BB20EE98-4301-4341-A1F9-377E56B0AFF6}"/>
              </a:ext>
            </a:extLst>
          </p:cNvPr>
          <p:cNvSpPr/>
          <p:nvPr/>
        </p:nvSpPr>
        <p:spPr>
          <a:xfrm>
            <a:off x="3261037" y="4595188"/>
            <a:ext cx="3994752" cy="88186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Нужно писать больше диктантов!</a:t>
            </a:r>
          </a:p>
        </p:txBody>
      </p:sp>
    </p:spTree>
    <p:extLst>
      <p:ext uri="{BB962C8B-B14F-4D97-AF65-F5344CB8AC3E}">
        <p14:creationId xmlns:p14="http://schemas.microsoft.com/office/powerpoint/2010/main" val="22203426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080" y="0"/>
            <a:ext cx="2708920" cy="270892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9FDBC-E351-4F3F-9ED9-AF24AB940483}"/>
              </a:ext>
            </a:extLst>
          </p:cNvPr>
          <p:cNvSpPr/>
          <p:nvPr/>
        </p:nvSpPr>
        <p:spPr>
          <a:xfrm>
            <a:off x="870255" y="1465440"/>
            <a:ext cx="5760640" cy="421921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A7D30DD2-C383-439B-BD1A-E188B1ED37C1}"/>
              </a:ext>
            </a:extLst>
          </p:cNvPr>
          <p:cNvSpPr/>
          <p:nvPr/>
        </p:nvSpPr>
        <p:spPr>
          <a:xfrm>
            <a:off x="685800" y="318135"/>
            <a:ext cx="5504656" cy="858158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?????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5578431"/>
            <a:ext cx="5658640" cy="120644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C10808D-0CE6-4254-B741-751DFDD33F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575" y="5578431"/>
            <a:ext cx="5658640" cy="120644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7157662-1562-428C-873C-98FA82E585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053" y="1588513"/>
            <a:ext cx="5301800" cy="3973064"/>
          </a:xfrm>
          <a:prstGeom prst="roundRect">
            <a:avLst>
              <a:gd name="adj" fmla="val 16667"/>
            </a:avLst>
          </a:prstGeom>
          <a:ln w="57150">
            <a:solidFill>
              <a:srgbClr val="7030A0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402222481"/>
      </p:ext>
    </p:extLst>
  </p:cSld>
  <p:clrMapOvr>
    <a:masterClrMapping/>
  </p:clrMapOvr>
  <p:transition spd="med">
    <p:pull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080" y="0"/>
            <a:ext cx="2708920" cy="2708920"/>
          </a:xfrm>
          <a:prstGeom prst="rect">
            <a:avLst/>
          </a:prstGeom>
        </p:spPr>
      </p:pic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A7D30DD2-C383-439B-BD1A-E188B1ED37C1}"/>
              </a:ext>
            </a:extLst>
          </p:cNvPr>
          <p:cNvSpPr/>
          <p:nvPr/>
        </p:nvSpPr>
        <p:spPr>
          <a:xfrm>
            <a:off x="685800" y="222125"/>
            <a:ext cx="5504656" cy="858158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Итог урока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C10808D-0CE6-4254-B741-751DFDD33F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575" y="5578431"/>
            <a:ext cx="5658640" cy="1206446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384E0DFC-2429-45E2-8C6F-B8D8EBF65C2A}"/>
              </a:ext>
            </a:extLst>
          </p:cNvPr>
          <p:cNvSpPr/>
          <p:nvPr/>
        </p:nvSpPr>
        <p:spPr>
          <a:xfrm>
            <a:off x="706837" y="1378113"/>
            <a:ext cx="5760640" cy="136201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/>
              <a:t>Мне было легко, так как…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2B701B7-A572-47C6-93AE-2E6FC7AC2704}"/>
              </a:ext>
            </a:extLst>
          </p:cNvPr>
          <p:cNvSpPr/>
          <p:nvPr/>
        </p:nvSpPr>
        <p:spPr>
          <a:xfrm>
            <a:off x="668010" y="2971800"/>
            <a:ext cx="5897288" cy="160171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/>
              <a:t>Мне было сложно так как …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EB60E67-4497-4859-9F6F-1BF758D91F8F}"/>
              </a:ext>
            </a:extLst>
          </p:cNvPr>
          <p:cNvSpPr/>
          <p:nvPr/>
        </p:nvSpPr>
        <p:spPr>
          <a:xfrm>
            <a:off x="626753" y="4789706"/>
            <a:ext cx="5760640" cy="85815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/>
              <a:t>Рекомендую…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5578431"/>
            <a:ext cx="5658640" cy="120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9059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080" y="0"/>
            <a:ext cx="2708920" cy="270892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9FDBC-E351-4F3F-9ED9-AF24AB940483}"/>
              </a:ext>
            </a:extLst>
          </p:cNvPr>
          <p:cNvSpPr/>
          <p:nvPr/>
        </p:nvSpPr>
        <p:spPr>
          <a:xfrm>
            <a:off x="789562" y="2011538"/>
            <a:ext cx="5760640" cy="203103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/>
              <a:t>Контрольный диктант за 3 класс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A7D30DD2-C383-439B-BD1A-E188B1ED37C1}"/>
              </a:ext>
            </a:extLst>
          </p:cNvPr>
          <p:cNvSpPr/>
          <p:nvPr/>
        </p:nvSpPr>
        <p:spPr>
          <a:xfrm>
            <a:off x="685800" y="318135"/>
            <a:ext cx="5504656" cy="858158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Тема урока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5578431"/>
            <a:ext cx="5658640" cy="120644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C10808D-0CE6-4254-B741-751DFDD33F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575" y="5578431"/>
            <a:ext cx="5658640" cy="120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9816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080" y="0"/>
            <a:ext cx="2708920" cy="270892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9FDBC-E351-4F3F-9ED9-AF24AB940483}"/>
              </a:ext>
            </a:extLst>
          </p:cNvPr>
          <p:cNvSpPr/>
          <p:nvPr/>
        </p:nvSpPr>
        <p:spPr>
          <a:xfrm>
            <a:off x="819255" y="1569417"/>
            <a:ext cx="5760640" cy="257966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4800" b="1" dirty="0"/>
              <a:t>Проверить…</a:t>
            </a:r>
          </a:p>
          <a:p>
            <a:r>
              <a:rPr lang="ru-RU" sz="4800" b="1" dirty="0"/>
              <a:t>Уметь…</a:t>
            </a:r>
          </a:p>
          <a:p>
            <a:r>
              <a:rPr lang="ru-RU" sz="4800" b="1" dirty="0"/>
              <a:t>Развивать…</a:t>
            </a:r>
          </a:p>
          <a:p>
            <a:pPr algn="ctr"/>
            <a:endParaRPr lang="ru-RU" dirty="0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A7D30DD2-C383-439B-BD1A-E188B1ED37C1}"/>
              </a:ext>
            </a:extLst>
          </p:cNvPr>
          <p:cNvSpPr/>
          <p:nvPr/>
        </p:nvSpPr>
        <p:spPr>
          <a:xfrm>
            <a:off x="685800" y="318135"/>
            <a:ext cx="5504656" cy="858158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Задачи урока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5578431"/>
            <a:ext cx="5658640" cy="120644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C10808D-0CE6-4254-B741-751DFDD33F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575" y="5578431"/>
            <a:ext cx="5658640" cy="120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154782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A7D30DD2-C383-439B-BD1A-E188B1ED37C1}"/>
              </a:ext>
            </a:extLst>
          </p:cNvPr>
          <p:cNvSpPr/>
          <p:nvPr/>
        </p:nvSpPr>
        <p:spPr>
          <a:xfrm>
            <a:off x="685800" y="318135"/>
            <a:ext cx="5504656" cy="858158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?????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FE07F4B-BC21-499C-8EEB-47C3739358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62" y="73123"/>
            <a:ext cx="8885631" cy="6711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5578431"/>
            <a:ext cx="5658640" cy="120644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C10808D-0CE6-4254-B741-751DFDD33F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575" y="5578431"/>
            <a:ext cx="5658640" cy="12064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873" y="-19099"/>
            <a:ext cx="2708920" cy="27089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460F5D2-6083-417D-830C-61B4F88FD0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989" y="73123"/>
            <a:ext cx="8134672" cy="657835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CEC47A5-D9F7-49EA-BFC8-79B6FBC93C5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9290" y="251550"/>
            <a:ext cx="2861541" cy="243827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53DD93C-23C9-4E62-8DAD-85EC3A7937F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032058" y="220964"/>
            <a:ext cx="2861541" cy="2438271"/>
          </a:xfrm>
          <a:prstGeom prst="rect">
            <a:avLst/>
          </a:prstGeom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711D75B5-4996-42BA-A758-F7045104703A}"/>
              </a:ext>
            </a:extLst>
          </p:cNvPr>
          <p:cNvSpPr/>
          <p:nvPr/>
        </p:nvSpPr>
        <p:spPr>
          <a:xfrm>
            <a:off x="1058366" y="461010"/>
            <a:ext cx="5504656" cy="858158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Летний дождик</a:t>
            </a:r>
          </a:p>
        </p:txBody>
      </p:sp>
    </p:spTree>
    <p:extLst>
      <p:ext uri="{BB962C8B-B14F-4D97-AF65-F5344CB8AC3E}">
        <p14:creationId xmlns:p14="http://schemas.microsoft.com/office/powerpoint/2010/main" val="364397135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080" y="0"/>
            <a:ext cx="2708920" cy="270892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9FDBC-E351-4F3F-9ED9-AF24AB940483}"/>
              </a:ext>
            </a:extLst>
          </p:cNvPr>
          <p:cNvSpPr/>
          <p:nvPr/>
        </p:nvSpPr>
        <p:spPr>
          <a:xfrm>
            <a:off x="552128" y="1424755"/>
            <a:ext cx="5760640" cy="85550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окрестность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A7D30DD2-C383-439B-BD1A-E188B1ED37C1}"/>
              </a:ext>
            </a:extLst>
          </p:cNvPr>
          <p:cNvSpPr/>
          <p:nvPr/>
        </p:nvSpPr>
        <p:spPr>
          <a:xfrm>
            <a:off x="685800" y="318135"/>
            <a:ext cx="5504656" cy="858158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Слова для справок: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5578431"/>
            <a:ext cx="5658640" cy="120644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C10808D-0CE6-4254-B741-751DFDD33F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575" y="5578431"/>
            <a:ext cx="5658640" cy="1206446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7FF36DA-3FE6-4248-8274-BDD8FDFF58C8}"/>
              </a:ext>
            </a:extLst>
          </p:cNvPr>
          <p:cNvSpPr/>
          <p:nvPr/>
        </p:nvSpPr>
        <p:spPr>
          <a:xfrm>
            <a:off x="552128" y="2482578"/>
            <a:ext cx="5760640" cy="85550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тяжело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9D253805-2ABC-4E22-BD1B-9C82522AD567}"/>
              </a:ext>
            </a:extLst>
          </p:cNvPr>
          <p:cNvSpPr/>
          <p:nvPr/>
        </p:nvSpPr>
        <p:spPr>
          <a:xfrm>
            <a:off x="557808" y="3509307"/>
            <a:ext cx="5760640" cy="85550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повисали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BD9201E0-9A39-4405-818C-8C89B769620F}"/>
              </a:ext>
            </a:extLst>
          </p:cNvPr>
          <p:cNvSpPr/>
          <p:nvPr/>
        </p:nvSpPr>
        <p:spPr>
          <a:xfrm>
            <a:off x="552128" y="4430942"/>
            <a:ext cx="5760640" cy="855501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/>
              <a:t>перестал</a:t>
            </a:r>
          </a:p>
        </p:txBody>
      </p:sp>
    </p:spTree>
    <p:extLst>
      <p:ext uri="{BB962C8B-B14F-4D97-AF65-F5344CB8AC3E}">
        <p14:creationId xmlns:p14="http://schemas.microsoft.com/office/powerpoint/2010/main" val="2564212814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5080" y="0"/>
            <a:ext cx="2708920" cy="2708920"/>
          </a:xfrm>
          <a:prstGeom prst="rect">
            <a:avLst/>
          </a:prstGeom>
        </p:spPr>
      </p:pic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A7D30DD2-C383-439B-BD1A-E188B1ED37C1}"/>
              </a:ext>
            </a:extLst>
          </p:cNvPr>
          <p:cNvSpPr/>
          <p:nvPr/>
        </p:nvSpPr>
        <p:spPr>
          <a:xfrm>
            <a:off x="685800" y="318135"/>
            <a:ext cx="5504656" cy="858158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err="1">
                <a:solidFill>
                  <a:srgbClr val="FF0000"/>
                </a:solidFill>
              </a:rPr>
              <a:t>Физминутка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6" name="videoplayback">
            <a:hlinkClick r:id="" action="ppaction://media"/>
            <a:extLst>
              <a:ext uri="{FF2B5EF4-FFF2-40B4-BE49-F238E27FC236}">
                <a16:creationId xmlns:a16="http://schemas.microsoft.com/office/drawing/2014/main" id="{77BCBCEC-E891-4670-9CD6-C0473C3FFCF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43508" y="73123"/>
            <a:ext cx="8856984" cy="632045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5578431"/>
            <a:ext cx="5658640" cy="120644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C10808D-0CE6-4254-B741-751DFDD33F2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575" y="5578431"/>
            <a:ext cx="5658640" cy="1206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55881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90" y="0"/>
            <a:ext cx="9108420" cy="6858000"/>
          </a:xfrm>
          <a:prstGeom prst="rect">
            <a:avLst/>
          </a:prstGeom>
        </p:spPr>
      </p:pic>
      <p:sp>
        <p:nvSpPr>
          <p:cNvPr id="5" name="Рамка 4"/>
          <p:cNvSpPr/>
          <p:nvPr/>
        </p:nvSpPr>
        <p:spPr>
          <a:xfrm>
            <a:off x="17790" y="0"/>
            <a:ext cx="9108420" cy="6858000"/>
          </a:xfrm>
          <a:prstGeom prst="frame">
            <a:avLst>
              <a:gd name="adj1" fmla="val 1108"/>
            </a:avLst>
          </a:prstGeom>
          <a:solidFill>
            <a:srgbClr val="D735D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8568" y="-88397"/>
            <a:ext cx="1547664" cy="1547664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C5B9FDBC-E351-4F3F-9ED9-AF24AB940483}"/>
              </a:ext>
            </a:extLst>
          </p:cNvPr>
          <p:cNvSpPr/>
          <p:nvPr/>
        </p:nvSpPr>
        <p:spPr>
          <a:xfrm>
            <a:off x="396154" y="1409130"/>
            <a:ext cx="7753468" cy="1746757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 b="1" dirty="0"/>
          </a:p>
          <a:p>
            <a:r>
              <a:rPr lang="ru-RU" sz="3600" b="1" dirty="0"/>
              <a:t>1. Подчеркнуть грамматическую основу в 1 абзаце в каждом предложении</a:t>
            </a:r>
          </a:p>
          <a:p>
            <a:pPr algn="ctr"/>
            <a:endParaRPr lang="ru-RU" sz="4800" b="1" dirty="0"/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A7D30DD2-C383-439B-BD1A-E188B1ED37C1}"/>
              </a:ext>
            </a:extLst>
          </p:cNvPr>
          <p:cNvSpPr/>
          <p:nvPr/>
        </p:nvSpPr>
        <p:spPr>
          <a:xfrm>
            <a:off x="531816" y="318134"/>
            <a:ext cx="5658640" cy="734602"/>
          </a:xfrm>
          <a:prstGeom prst="roundRect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>
                <a:solidFill>
                  <a:srgbClr val="FF0000"/>
                </a:solidFill>
              </a:rPr>
              <a:t>Задания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5578431"/>
            <a:ext cx="5658640" cy="1206446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C10808D-0CE6-4254-B741-751DFDD33F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0575" y="5578431"/>
            <a:ext cx="5658640" cy="1206446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4D1CC49-5B9A-41DE-B8C5-5FD6A5C4C156}"/>
              </a:ext>
            </a:extLst>
          </p:cNvPr>
          <p:cNvSpPr/>
          <p:nvPr/>
        </p:nvSpPr>
        <p:spPr>
          <a:xfrm>
            <a:off x="402795" y="3441638"/>
            <a:ext cx="7753468" cy="1223942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600" b="1" dirty="0"/>
              <a:t>2. Подчеркните мягкие согласные во 2 абзаце во всех словах </a:t>
            </a:r>
          </a:p>
        </p:txBody>
      </p:sp>
    </p:spTree>
    <p:extLst>
      <p:ext uri="{BB962C8B-B14F-4D97-AF65-F5344CB8AC3E}">
        <p14:creationId xmlns:p14="http://schemas.microsoft.com/office/powerpoint/2010/main" val="1245645587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273</Words>
  <Application>Microsoft Office PowerPoint</Application>
  <PresentationFormat>Экран (4:3)</PresentationFormat>
  <Paragraphs>74</Paragraphs>
  <Slides>30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3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Denzo</cp:lastModifiedBy>
  <cp:revision>13</cp:revision>
  <dcterms:created xsi:type="dcterms:W3CDTF">2017-08-19T07:49:17Z</dcterms:created>
  <dcterms:modified xsi:type="dcterms:W3CDTF">2018-05-19T15:28:02Z</dcterms:modified>
</cp:coreProperties>
</file>