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2" r:id="rId9"/>
    <p:sldId id="263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17.05.2020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pPr/>
              <a:t>17.05.2020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17.05.2020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pPr/>
              <a:t>17.05.2020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pPr/>
              <a:t>17.05.2020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pPr/>
              <a:t>17.05.2020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17.05.2020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499992" y="1268760"/>
            <a:ext cx="4644008" cy="2376264"/>
          </a:xfrm>
        </p:spPr>
        <p:txBody>
          <a:bodyPr>
            <a:noAutofit/>
          </a:bodyPr>
          <a:lstStyle/>
          <a:p>
            <a:pPr algn="ctr"/>
            <a:r>
              <a:rPr lang="ru-RU" sz="6000" dirty="0" smtClean="0"/>
              <a:t/>
            </a:r>
            <a:br>
              <a:rPr lang="ru-RU" sz="6000" dirty="0" smtClean="0"/>
            </a:br>
            <a:r>
              <a:rPr lang="ru-RU" sz="6000" dirty="0" err="1" smtClean="0"/>
              <a:t>Астрид</a:t>
            </a:r>
            <a:r>
              <a:rPr lang="ru-RU" sz="6000" dirty="0" smtClean="0"/>
              <a:t> Линдгрен</a:t>
            </a:r>
            <a:br>
              <a:rPr lang="ru-RU" sz="6000" dirty="0" smtClean="0"/>
            </a:br>
            <a:r>
              <a:rPr lang="ru-RU" sz="4000" dirty="0" smtClean="0"/>
              <a:t>1907-2002</a:t>
            </a: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20072" y="4293096"/>
            <a:ext cx="3384376" cy="1008112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Биография</a:t>
            </a:r>
            <a:endParaRPr lang="ru-RU" sz="40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1687" r="28211"/>
          <a:stretch/>
        </p:blipFill>
        <p:spPr>
          <a:xfrm>
            <a:off x="196183" y="692696"/>
            <a:ext cx="4532163" cy="482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23510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Д/З читать </a:t>
            </a:r>
            <a:r>
              <a:rPr lang="ru-RU" smtClean="0"/>
              <a:t>биографию стр.304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59632" y="2132856"/>
            <a:ext cx="6530744" cy="4556214"/>
          </a:xfrm>
        </p:spPr>
      </p:pic>
      <p:sp>
        <p:nvSpPr>
          <p:cNvPr id="6" name="Объект 5"/>
          <p:cNvSpPr>
            <a:spLocks noGrp="1"/>
          </p:cNvSpPr>
          <p:nvPr>
            <p:ph sz="quarter" idx="2"/>
          </p:nvPr>
        </p:nvSpPr>
        <p:spPr>
          <a:xfrm>
            <a:off x="251520" y="188640"/>
            <a:ext cx="8424936" cy="2016224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dirty="0" smtClean="0"/>
              <a:t>	</a:t>
            </a:r>
            <a:r>
              <a:rPr lang="ru-RU" dirty="0" err="1" smtClean="0"/>
              <a:t>Астрид</a:t>
            </a:r>
            <a:r>
              <a:rPr lang="ru-RU" dirty="0" smtClean="0"/>
              <a:t> Линдгрен родилась 14 ноября 1907 года в Швеции. Кроме неё в семье было ещё трое детей: старший брат </a:t>
            </a:r>
            <a:r>
              <a:rPr lang="ru-RU" dirty="0" err="1" smtClean="0"/>
              <a:t>Гуннар</a:t>
            </a:r>
            <a:r>
              <a:rPr lang="ru-RU" dirty="0"/>
              <a:t> </a:t>
            </a:r>
            <a:r>
              <a:rPr lang="ru-RU" dirty="0" smtClean="0"/>
              <a:t>и две младшие сестры Ханна и </a:t>
            </a:r>
            <a:r>
              <a:rPr lang="ru-RU" dirty="0" err="1" smtClean="0"/>
              <a:t>Ингегерд</a:t>
            </a:r>
            <a:r>
              <a:rPr lang="ru-RU" dirty="0" smtClean="0"/>
              <a:t>. Сама писательница называла своё детство счастливым и указывала на то, что именно оно служит источником вдохновения для её творчества.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804559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404663"/>
            <a:ext cx="4032448" cy="5927699"/>
          </a:xfrm>
        </p:spPr>
      </p:pic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572000" y="1196752"/>
            <a:ext cx="3657600" cy="457200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Многие шутки, сказки, истории, которые слышала </a:t>
            </a:r>
            <a:r>
              <a:rPr lang="ru-RU" dirty="0" err="1" smtClean="0"/>
              <a:t>Астрид</a:t>
            </a:r>
            <a:r>
              <a:rPr lang="ru-RU" dirty="0" smtClean="0"/>
              <a:t> в детстве от своих родных и друзей, легли в основу её произведений. В школе девочка училась хорошо, любила читать.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819423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39952" y="260648"/>
            <a:ext cx="4449688" cy="5380699"/>
          </a:xfrm>
        </p:spPr>
      </p:pic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323528" y="1124744"/>
            <a:ext cx="3657600" cy="45720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/>
              <a:t>После замужества в 1931 году </a:t>
            </a:r>
            <a:r>
              <a:rPr lang="ru-RU" dirty="0" err="1" smtClean="0"/>
              <a:t>Астрид</a:t>
            </a:r>
            <a:r>
              <a:rPr lang="ru-RU" dirty="0" smtClean="0"/>
              <a:t> стала домохозяйкой. Однажды, когда заболела её дочь Карин, она начала сочинять истории про рыжеволосую девочку. В 1945 году эти истории были напечатаны под названием «</a:t>
            </a:r>
            <a:r>
              <a:rPr lang="ru-RU" dirty="0" err="1" smtClean="0"/>
              <a:t>Пеппи</a:t>
            </a:r>
            <a:r>
              <a:rPr lang="ru-RU" dirty="0" smtClean="0"/>
              <a:t> длинный чулок».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57218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23528" y="260648"/>
            <a:ext cx="8136904" cy="2952328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 smtClean="0"/>
              <a:t>	В 1945 году писательнице была предложена должность редактора в издательстве «</a:t>
            </a:r>
            <a:r>
              <a:rPr lang="ru-RU" dirty="0" err="1" smtClean="0"/>
              <a:t>Рабен</a:t>
            </a:r>
            <a:r>
              <a:rPr lang="ru-RU" dirty="0" smtClean="0"/>
              <a:t> и </a:t>
            </a:r>
            <a:r>
              <a:rPr lang="ru-RU" dirty="0" err="1" smtClean="0"/>
              <a:t>Шёгрен</a:t>
            </a:r>
            <a:r>
              <a:rPr lang="ru-RU" dirty="0" smtClean="0"/>
              <a:t>», где она проработала до 1970 года. В этом издательстве печатались все книги </a:t>
            </a:r>
            <a:r>
              <a:rPr lang="ru-RU" dirty="0" err="1" smtClean="0"/>
              <a:t>Астрид</a:t>
            </a:r>
            <a:r>
              <a:rPr lang="ru-RU" dirty="0" smtClean="0"/>
              <a:t> Линдгрен. 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996" t="4972"/>
          <a:stretch/>
        </p:blipFill>
        <p:spPr>
          <a:xfrm>
            <a:off x="395536" y="2204864"/>
            <a:ext cx="7646673" cy="3888432"/>
          </a:xfrm>
        </p:spPr>
      </p:pic>
    </p:spTree>
    <p:extLst>
      <p:ext uri="{BB962C8B-B14F-4D97-AF65-F5344CB8AC3E}">
        <p14:creationId xmlns:p14="http://schemas.microsoft.com/office/powerpoint/2010/main" xmlns="" val="2778641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95536" y="476672"/>
            <a:ext cx="3791272" cy="5911552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Ещё одним знаменитым произведением </a:t>
            </a:r>
            <a:r>
              <a:rPr lang="ru-RU" dirty="0" err="1" smtClean="0"/>
              <a:t>Астрид</a:t>
            </a:r>
            <a:r>
              <a:rPr lang="ru-RU" dirty="0" smtClean="0"/>
              <a:t> Линдгрен является трилогия:</a:t>
            </a:r>
          </a:p>
          <a:p>
            <a:pPr marL="0" indent="0">
              <a:buNone/>
            </a:pPr>
            <a:r>
              <a:rPr lang="ru-RU" dirty="0" smtClean="0"/>
              <a:t>«Малыш и </a:t>
            </a:r>
            <a:r>
              <a:rPr lang="ru-RU" dirty="0" err="1" smtClean="0"/>
              <a:t>Карлсон</a:t>
            </a:r>
            <a:r>
              <a:rPr lang="ru-RU" dirty="0" smtClean="0"/>
              <a:t>, который живёт на крыше» (1955),</a:t>
            </a:r>
          </a:p>
          <a:p>
            <a:pPr marL="0" indent="0">
              <a:buNone/>
            </a:pPr>
            <a:r>
              <a:rPr lang="ru-RU" dirty="0" smtClean="0"/>
              <a:t>«</a:t>
            </a:r>
            <a:r>
              <a:rPr lang="ru-RU" dirty="0" err="1" smtClean="0"/>
              <a:t>Карлсон</a:t>
            </a:r>
            <a:r>
              <a:rPr lang="ru-RU" dirty="0" smtClean="0"/>
              <a:t>, который живёт на крыше, опять прилетел» (1962),</a:t>
            </a:r>
          </a:p>
          <a:p>
            <a:pPr marL="0" indent="0">
              <a:buNone/>
            </a:pPr>
            <a:r>
              <a:rPr lang="ru-RU" dirty="0" smtClean="0"/>
              <a:t>«</a:t>
            </a:r>
            <a:r>
              <a:rPr lang="ru-RU" dirty="0" err="1" smtClean="0"/>
              <a:t>Карлсон</a:t>
            </a:r>
            <a:r>
              <a:rPr lang="ru-RU" dirty="0" smtClean="0"/>
              <a:t>, который живёт на крыше, проказничает опять» (1968).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83968" y="332656"/>
            <a:ext cx="4377680" cy="5310877"/>
          </a:xfrm>
        </p:spPr>
      </p:pic>
    </p:spTree>
    <p:extLst>
      <p:ext uri="{BB962C8B-B14F-4D97-AF65-F5344CB8AC3E}">
        <p14:creationId xmlns:p14="http://schemas.microsoft.com/office/powerpoint/2010/main" xmlns="" val="2122860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195736" y="3429000"/>
            <a:ext cx="4752527" cy="34290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smtClean="0"/>
              <a:t>На русский язык истории о </a:t>
            </a:r>
            <a:r>
              <a:rPr lang="ru-RU" dirty="0" err="1" smtClean="0"/>
              <a:t>Карлсоне</a:t>
            </a:r>
            <a:r>
              <a:rPr lang="ru-RU" dirty="0" smtClean="0"/>
              <a:t> стали переводить с 1957 года. В 1968 году вышел в свет  мультипликационный фильм «Малыш и </a:t>
            </a:r>
            <a:r>
              <a:rPr lang="ru-RU" dirty="0" err="1" smtClean="0"/>
              <a:t>Карлсон</a:t>
            </a:r>
            <a:r>
              <a:rPr lang="ru-RU" dirty="0" smtClean="0"/>
              <a:t>», в 1970 – «</a:t>
            </a:r>
            <a:r>
              <a:rPr lang="ru-RU" dirty="0" err="1" smtClean="0"/>
              <a:t>Карлсон</a:t>
            </a:r>
            <a:r>
              <a:rPr lang="ru-RU" dirty="0" smtClean="0"/>
              <a:t> вернулся». Многие фразы из этого мультфильма стали крылатыми. 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75656" y="6112"/>
            <a:ext cx="6146800" cy="3457575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000" r="21167"/>
          <a:stretch/>
        </p:blipFill>
        <p:spPr>
          <a:xfrm rot="1197269">
            <a:off x="7073748" y="4292399"/>
            <a:ext cx="2024391" cy="193550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841" t="4794" r="16931" b="5706"/>
          <a:stretch/>
        </p:blipFill>
        <p:spPr>
          <a:xfrm rot="20864708">
            <a:off x="74937" y="3731584"/>
            <a:ext cx="1903233" cy="2611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17816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4221088"/>
            <a:ext cx="5770984" cy="19511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В 1958 году </a:t>
            </a:r>
            <a:r>
              <a:rPr lang="ru-RU" dirty="0" err="1" smtClean="0"/>
              <a:t>Астрид</a:t>
            </a:r>
            <a:r>
              <a:rPr lang="ru-RU" dirty="0" smtClean="0"/>
              <a:t> Линдгрен была награждена медалью </a:t>
            </a:r>
            <a:r>
              <a:rPr lang="ru-RU" dirty="0" err="1" smtClean="0"/>
              <a:t>Ханса</a:t>
            </a:r>
            <a:r>
              <a:rPr lang="ru-RU" dirty="0" smtClean="0"/>
              <a:t> </a:t>
            </a:r>
            <a:r>
              <a:rPr lang="ru-RU" dirty="0" err="1" smtClean="0"/>
              <a:t>Кристиана</a:t>
            </a:r>
            <a:r>
              <a:rPr lang="ru-RU" dirty="0" smtClean="0"/>
              <a:t> Андерсена, которую называют Нобелевской премией в детской литературе.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47664" y="116632"/>
            <a:ext cx="5904656" cy="3882195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40152" y="4018254"/>
            <a:ext cx="2861444" cy="2829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46606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67544" y="1988840"/>
            <a:ext cx="3466728" cy="457200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err="1" smtClean="0"/>
              <a:t>Астрид</a:t>
            </a:r>
            <a:r>
              <a:rPr lang="ru-RU" dirty="0" smtClean="0"/>
              <a:t> Линдгрен скончалась </a:t>
            </a:r>
          </a:p>
          <a:p>
            <a:pPr marL="0" indent="0" algn="ctr">
              <a:buNone/>
            </a:pPr>
            <a:r>
              <a:rPr lang="ru-RU" dirty="0" smtClean="0"/>
              <a:t>22 января 2002 года </a:t>
            </a:r>
          </a:p>
          <a:p>
            <a:pPr marL="0" indent="0" algn="ctr">
              <a:buNone/>
            </a:pPr>
            <a:r>
              <a:rPr lang="ru-RU" dirty="0" smtClean="0"/>
              <a:t>в возрасте 94 лет.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39952" y="332656"/>
            <a:ext cx="4537819" cy="6050425"/>
          </a:xfrm>
        </p:spPr>
      </p:pic>
    </p:spTree>
    <p:extLst>
      <p:ext uri="{BB962C8B-B14F-4D97-AF65-F5344CB8AC3E}">
        <p14:creationId xmlns:p14="http://schemas.microsoft.com/office/powerpoint/2010/main" xmlns="" val="3847951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111</TotalTime>
  <Words>199</Words>
  <Application>Microsoft Office PowerPoint</Application>
  <PresentationFormat>Экран (4:3)</PresentationFormat>
  <Paragraphs>16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Эркер</vt:lpstr>
      <vt:lpstr> Астрид Линдгрен 1907-2002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Д/З читать биографию стр.304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«Том Сойер»</dc:title>
  <dc:creator>Школа-19ПК</dc:creator>
  <cp:lastModifiedBy>Sony</cp:lastModifiedBy>
  <cp:revision>11</cp:revision>
  <dcterms:created xsi:type="dcterms:W3CDTF">2015-10-27T12:04:31Z</dcterms:created>
  <dcterms:modified xsi:type="dcterms:W3CDTF">2020-05-17T04:26:00Z</dcterms:modified>
</cp:coreProperties>
</file>