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58" r:id="rId3"/>
    <p:sldId id="280" r:id="rId4"/>
    <p:sldId id="28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51" d="100"/>
          <a:sy n="51" d="100"/>
        </p:scale>
        <p:origin x="-108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FA8F-90FB-4EC0-9B39-B2679F09FB07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131E0-AB0F-4F78-8D5F-C7F5EC3DB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FA8F-90FB-4EC0-9B39-B2679F09FB07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131E0-AB0F-4F78-8D5F-C7F5EC3DB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FA8F-90FB-4EC0-9B39-B2679F09FB07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131E0-AB0F-4F78-8D5F-C7F5EC3DB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FA8F-90FB-4EC0-9B39-B2679F09FB07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131E0-AB0F-4F78-8D5F-C7F5EC3DB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FA8F-90FB-4EC0-9B39-B2679F09FB07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131E0-AB0F-4F78-8D5F-C7F5EC3DB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FA8F-90FB-4EC0-9B39-B2679F09FB07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131E0-AB0F-4F78-8D5F-C7F5EC3DB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FA8F-90FB-4EC0-9B39-B2679F09FB07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131E0-AB0F-4F78-8D5F-C7F5EC3DB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FA8F-90FB-4EC0-9B39-B2679F09FB07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131E0-AB0F-4F78-8D5F-C7F5EC3DB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FA8F-90FB-4EC0-9B39-B2679F09FB07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131E0-AB0F-4F78-8D5F-C7F5EC3DB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FA8F-90FB-4EC0-9B39-B2679F09FB07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131E0-AB0F-4F78-8D5F-C7F5EC3DB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FA8F-90FB-4EC0-9B39-B2679F09FB07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B3131E0-AB0F-4F78-8D5F-C7F5EC3DB6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BDFA8F-90FB-4EC0-9B39-B2679F09FB07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3131E0-AB0F-4F78-8D5F-C7F5EC3DB62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_laquo;&#1055;&#1072;&#1085;&#1076;&#1091;&#1088;_raquo;%201%20070%20&#1087;&#1077;&#1089;&#1077;&#1085;%20-%20&#1089;&#1083;&#1091;&#1096;&#1072;&#1090;&#1100;%20&#1073;&#1077;&#1089;&#1087;&#1083;&#1072;&#1090;&#1085;&#1086;%20&#1086;&#1085;&#1083;&#1072;&#1081;&#1085;%20&#1080;&#1083;&#1080;%20&#1089;&#1082;&#1072;&#1095;&#1072;&#1090;&#1100;%20mp3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_laquo;&#1055;&#1072;&#1085;&#1076;&#1091;&#1088;_raquo;%201%20070%20&#1087;&#1077;&#1089;&#1077;&#1085;%20-%20&#1089;&#1083;&#1091;&#1096;&#1072;&#1090;&#1100;%20&#1073;&#1077;&#1089;&#1087;&#1083;&#1072;&#1090;&#1085;&#1086;%20&#1086;&#1085;&#1083;&#1072;&#1081;&#1085;%20&#1080;&#1083;&#1080;%20&#1089;&#1082;&#1072;&#1095;&#1072;&#1090;&#1100;%20mp3.mp3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_laquo;&#1055;&#1072;&#1085;&#1076;&#1091;&#1088;_raquo;%201%20070%20&#1087;&#1077;&#1089;&#1077;&#1085;%20-%20&#1089;&#1083;&#1091;&#1096;&#1072;&#1090;&#1100;%20&#1073;&#1077;&#1089;&#1087;&#1083;&#1072;&#1090;&#1085;&#1086;%20&#1086;&#1085;&#1083;&#1072;&#1081;&#1085;%20&#1080;&#1083;&#1080;%20&#1089;&#1082;&#1072;&#1095;&#1072;&#1090;&#1100;%20mp3.mp3" TargetMode="Externa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_laquo;&#1055;&#1072;&#1085;&#1076;&#1091;&#1088;_raquo;%201%20070%20&#1087;&#1077;&#1089;&#1077;&#1085;%20-%20&#1089;&#1083;&#1091;&#1096;&#1072;&#1090;&#1100;%20&#1073;&#1077;&#1089;&#1087;&#1083;&#1072;&#1090;&#1085;&#1086;%20&#1086;&#1085;&#1083;&#1072;&#1081;&#1085;%20&#1080;&#1083;&#1080;%20&#1089;&#1082;&#1072;&#1095;&#1072;&#1090;&#1100;%20mp3.mp3" TargetMode="Externa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FFOutput\VideoJoiner150127183219.av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53;&#1072;%20&#1102;&#1073;&#1080;&#1083;&#1077;&#1077;%20&#1052;&#1072;&#1093;&#1084;&#1091;&#1076;&#1072;%20&#1080;&#1079;%20&#1050;&#1072;&#1093;&#1072;&#1073;%20&#1088;&#1086;&#1089;&#1086;%20%20&#1043;&#1091;&#1085;&#1080;&#1073;&#1089;&#1082;&#1080;&#1081;%20&#1088;&#1072;&#1081;&#1086;&#1085;%20(1)%2000_00_59-00_01_34.av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40;&#1074;&#1072;&#1088;&#1089;&#1082;&#1072;&#1103;%20&#1087;&#1077;&#1089;&#1085;&#1103;%2000_00_19-00_01_24.av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FFOutput\%23&#1070;&#1073;&#1080;&#1083;&#1077;&#1081;&#1052;&#1072;&#1093;&#1084;&#1091;&#1076;&#1072;&#1080;&#1079;&#1050;&#1072;&#1093;&#1072;&#1073;&#1088;&#1086;&#1089;&#1086;%20&#1057;&#1072;&#1080;&#1076;%20&#1052;&#1072;&#1075;&#1086;&#1084;&#1077;&#1076;&#1086;&#1074;%20&#1062;&#1091;&#1084;&#1072;&#1076;&#1080;&#1085;&#1089;&#1082;&#1080;&#1081;%20&#1088;&#1072;&#1081;&#1086;&#1085;%2000_01_05-00_02_10.avi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5760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Хъах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абросулъа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Мах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муд</a:t>
            </a:r>
            <a:endParaRPr lang="ru-RU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скачанные файлы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8331" y="1340768"/>
            <a:ext cx="3867845" cy="5400600"/>
          </a:xfrm>
        </p:spPr>
      </p:pic>
      <p:pic>
        <p:nvPicPr>
          <p:cNvPr id="7" name="_laquo;Пандур_raquo; 1 070 песен - слушать бесплатно онлайн или скачать mp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836712"/>
            <a:ext cx="8424936" cy="1211560"/>
          </a:xfrm>
        </p:spPr>
        <p:txBody>
          <a:bodyPr>
            <a:normAutofit/>
          </a:bodyPr>
          <a:lstStyle/>
          <a:p>
            <a:r>
              <a:rPr lang="ru-RU" sz="5000" dirty="0" smtClean="0">
                <a:solidFill>
                  <a:srgbClr val="FF0000"/>
                </a:solidFill>
              </a:rPr>
              <a:t>Мах</a:t>
            </a:r>
            <a:r>
              <a:rPr lang="en-US" sz="5000" dirty="0" smtClean="0">
                <a:solidFill>
                  <a:srgbClr val="FF0000"/>
                </a:solidFill>
              </a:rPr>
              <a:t>I</a:t>
            </a:r>
            <a:r>
              <a:rPr lang="ru-RU" sz="5000" dirty="0" err="1" smtClean="0">
                <a:solidFill>
                  <a:srgbClr val="FF0000"/>
                </a:solidFill>
              </a:rPr>
              <a:t>мудил</a:t>
            </a:r>
            <a:r>
              <a:rPr lang="ru-RU" sz="5000" dirty="0" smtClean="0">
                <a:solidFill>
                  <a:srgbClr val="FF0000"/>
                </a:solidFill>
              </a:rPr>
              <a:t> </a:t>
            </a:r>
            <a:r>
              <a:rPr lang="ru-RU" sz="5000" dirty="0" err="1" smtClean="0">
                <a:solidFill>
                  <a:srgbClr val="FF0000"/>
                </a:solidFill>
              </a:rPr>
              <a:t>рокьи</a:t>
            </a:r>
            <a:r>
              <a:rPr lang="ru-RU" sz="5000" dirty="0" smtClean="0">
                <a:solidFill>
                  <a:srgbClr val="FF0000"/>
                </a:solidFill>
              </a:rPr>
              <a:t> </a:t>
            </a:r>
            <a:r>
              <a:rPr lang="ru-RU" sz="5000" dirty="0" err="1" smtClean="0">
                <a:solidFill>
                  <a:srgbClr val="FF0000"/>
                </a:solidFill>
              </a:rPr>
              <a:t>ккарай</a:t>
            </a:r>
            <a:r>
              <a:rPr lang="ru-RU" sz="5000" dirty="0" smtClean="0">
                <a:solidFill>
                  <a:srgbClr val="FF0000"/>
                </a:solidFill>
              </a:rPr>
              <a:t> яс?</a:t>
            </a:r>
            <a:endParaRPr lang="ru-RU" sz="5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9304" y="2996952"/>
            <a:ext cx="7854696" cy="1752600"/>
          </a:xfrm>
        </p:spPr>
        <p:txBody>
          <a:bodyPr/>
          <a:lstStyle/>
          <a:p>
            <a:pPr algn="l"/>
            <a:r>
              <a:rPr lang="ru-RU" b="1" dirty="0" smtClean="0"/>
              <a:t>а) </a:t>
            </a:r>
            <a:r>
              <a:rPr lang="ru-RU" b="1" dirty="0" err="1" smtClean="0"/>
              <a:t>Къуркълиса</a:t>
            </a:r>
            <a:r>
              <a:rPr lang="ru-RU" b="1" dirty="0" smtClean="0"/>
              <a:t> </a:t>
            </a:r>
            <a:r>
              <a:rPr lang="ru-RU" b="1" dirty="0" err="1" smtClean="0"/>
              <a:t>Щаза</a:t>
            </a:r>
            <a:endParaRPr lang="ru-RU" b="1" dirty="0" smtClean="0"/>
          </a:p>
          <a:p>
            <a:pPr algn="l"/>
            <a:r>
              <a:rPr lang="ru-RU" b="1" dirty="0" smtClean="0"/>
              <a:t>б) </a:t>
            </a:r>
            <a:r>
              <a:rPr lang="ru-RU" b="1" dirty="0" err="1" smtClean="0"/>
              <a:t>Бекьилъа</a:t>
            </a:r>
            <a:r>
              <a:rPr lang="ru-RU" b="1" dirty="0" smtClean="0"/>
              <a:t> </a:t>
            </a:r>
            <a:r>
              <a:rPr lang="ru-RU" b="1" dirty="0" err="1" smtClean="0"/>
              <a:t>Муи</a:t>
            </a:r>
            <a:endParaRPr lang="ru-RU" b="1" dirty="0" smtClean="0"/>
          </a:p>
          <a:p>
            <a:pPr algn="l"/>
            <a:r>
              <a:rPr lang="ru-RU" b="1" dirty="0" smtClean="0"/>
              <a:t>в) </a:t>
            </a:r>
            <a:r>
              <a:rPr lang="ru-RU" b="1" dirty="0" err="1" smtClean="0"/>
              <a:t>Гьарак</a:t>
            </a:r>
            <a:r>
              <a:rPr lang="en-US" b="1" dirty="0" smtClean="0"/>
              <a:t>I</a:t>
            </a:r>
            <a:r>
              <a:rPr lang="ru-RU" b="1" dirty="0" err="1" smtClean="0"/>
              <a:t>униса</a:t>
            </a:r>
            <a:r>
              <a:rPr lang="ru-RU" b="1" dirty="0" smtClean="0"/>
              <a:t> Г</a:t>
            </a:r>
            <a:r>
              <a:rPr lang="en-US" b="1" dirty="0" smtClean="0"/>
              <a:t>I</a:t>
            </a:r>
            <a:r>
              <a:rPr lang="ru-RU" b="1" dirty="0" err="1" smtClean="0"/>
              <a:t>айшат</a:t>
            </a:r>
            <a:endParaRPr lang="ru-RU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-171400"/>
            <a:ext cx="8067672" cy="1828800"/>
          </a:xfrm>
        </p:spPr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Гьесул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машгьураб</a:t>
            </a:r>
            <a:r>
              <a:rPr lang="ru-RU" dirty="0" smtClean="0">
                <a:solidFill>
                  <a:srgbClr val="FF0000"/>
                </a:solidFill>
              </a:rPr>
              <a:t> поэма?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9304" y="3140968"/>
            <a:ext cx="7854696" cy="1752600"/>
          </a:xfrm>
        </p:spPr>
        <p:txBody>
          <a:bodyPr/>
          <a:lstStyle/>
          <a:p>
            <a:pPr algn="l"/>
            <a:r>
              <a:rPr lang="ru-RU" b="1" dirty="0" smtClean="0"/>
              <a:t>а) «Т</a:t>
            </a:r>
            <a:r>
              <a:rPr lang="en-US" b="1" dirty="0" smtClean="0"/>
              <a:t>I</a:t>
            </a:r>
            <a:r>
              <a:rPr lang="ru-RU" b="1" dirty="0" err="1" smtClean="0"/>
              <a:t>алх</a:t>
            </a:r>
            <a:r>
              <a:rPr lang="en-US" b="1" dirty="0" smtClean="0"/>
              <a:t>I</a:t>
            </a:r>
            <a:r>
              <a:rPr lang="ru-RU" b="1" dirty="0" err="1" smtClean="0"/>
              <a:t>атиде</a:t>
            </a:r>
            <a:r>
              <a:rPr lang="ru-RU" b="1" dirty="0" smtClean="0"/>
              <a:t>»</a:t>
            </a:r>
          </a:p>
          <a:p>
            <a:pPr algn="l"/>
            <a:r>
              <a:rPr lang="ru-RU" b="1" dirty="0" smtClean="0"/>
              <a:t>б) «</a:t>
            </a:r>
            <a:r>
              <a:rPr lang="ru-RU" b="1" dirty="0" err="1" smtClean="0"/>
              <a:t>Жергъен</a:t>
            </a:r>
            <a:r>
              <a:rPr lang="ru-RU" b="1" dirty="0" smtClean="0"/>
              <a:t> </a:t>
            </a:r>
            <a:r>
              <a:rPr lang="ru-RU" b="1" dirty="0" err="1" smtClean="0"/>
              <a:t>гьартун</a:t>
            </a:r>
            <a:r>
              <a:rPr lang="ru-RU" b="1" dirty="0" smtClean="0"/>
              <a:t> </a:t>
            </a:r>
            <a:r>
              <a:rPr lang="ru-RU" b="1" dirty="0" err="1" smtClean="0"/>
              <a:t>ккана</a:t>
            </a:r>
            <a:r>
              <a:rPr lang="ru-RU" b="1" dirty="0" smtClean="0"/>
              <a:t>»</a:t>
            </a:r>
          </a:p>
          <a:p>
            <a:pPr algn="l"/>
            <a:r>
              <a:rPr lang="ru-RU" b="1" dirty="0" smtClean="0"/>
              <a:t>в) «Марям»</a:t>
            </a:r>
            <a:endParaRPr lang="ru-RU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08720"/>
            <a:ext cx="8964488" cy="923528"/>
          </a:xfrm>
        </p:spPr>
        <p:txBody>
          <a:bodyPr>
            <a:normAutofit/>
          </a:bodyPr>
          <a:lstStyle/>
          <a:p>
            <a:r>
              <a:rPr lang="ru-RU" sz="4000" dirty="0" err="1" smtClean="0">
                <a:solidFill>
                  <a:srgbClr val="FF0000"/>
                </a:solidFill>
              </a:rPr>
              <a:t>Анлъабилеб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</a:rPr>
              <a:t>классалда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</a:rPr>
              <a:t>ц</a:t>
            </a:r>
            <a:r>
              <a:rPr lang="en-US" sz="4000" dirty="0" smtClean="0">
                <a:solidFill>
                  <a:srgbClr val="FF0000"/>
                </a:solidFill>
              </a:rPr>
              <a:t>I</a:t>
            </a:r>
            <a:r>
              <a:rPr lang="ru-RU" sz="4000" dirty="0" err="1" smtClean="0">
                <a:solidFill>
                  <a:srgbClr val="FF0000"/>
                </a:solidFill>
              </a:rPr>
              <a:t>алараб</a:t>
            </a:r>
            <a:r>
              <a:rPr lang="ru-RU" sz="4000" dirty="0" smtClean="0">
                <a:solidFill>
                  <a:srgbClr val="FF0000"/>
                </a:solidFill>
              </a:rPr>
              <a:t> кеч</a:t>
            </a:r>
            <a:r>
              <a:rPr lang="en-US" sz="4000" dirty="0" smtClean="0">
                <a:solidFill>
                  <a:srgbClr val="FF0000"/>
                </a:solidFill>
              </a:rPr>
              <a:t>I</a:t>
            </a:r>
            <a:r>
              <a:rPr lang="ru-RU" sz="4000" dirty="0" smtClean="0">
                <a:solidFill>
                  <a:srgbClr val="FF0000"/>
                </a:solidFill>
              </a:rPr>
              <a:t>?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900536"/>
            <a:ext cx="7854696" cy="1752600"/>
          </a:xfrm>
        </p:spPr>
        <p:txBody>
          <a:bodyPr/>
          <a:lstStyle/>
          <a:p>
            <a:pPr algn="l"/>
            <a:r>
              <a:rPr lang="ru-RU" b="1" dirty="0" smtClean="0"/>
              <a:t>а) «</a:t>
            </a:r>
            <a:r>
              <a:rPr lang="ru-RU" b="1" dirty="0" err="1" smtClean="0"/>
              <a:t>Макьу</a:t>
            </a:r>
            <a:r>
              <a:rPr lang="ru-RU" b="1" dirty="0" smtClean="0"/>
              <a:t>»</a:t>
            </a:r>
          </a:p>
          <a:p>
            <a:pPr algn="l"/>
            <a:r>
              <a:rPr lang="ru-RU" b="1" dirty="0" smtClean="0"/>
              <a:t>б) «</a:t>
            </a:r>
            <a:r>
              <a:rPr lang="ru-RU" b="1" dirty="0" err="1" smtClean="0"/>
              <a:t>Рокьул</a:t>
            </a:r>
            <a:r>
              <a:rPr lang="ru-RU" b="1" dirty="0" smtClean="0"/>
              <a:t> </a:t>
            </a:r>
            <a:r>
              <a:rPr lang="ru-RU" b="1" dirty="0" err="1" smtClean="0"/>
              <a:t>конторалъул</a:t>
            </a:r>
            <a:r>
              <a:rPr lang="ru-RU" b="1" dirty="0" smtClean="0"/>
              <a:t> </a:t>
            </a:r>
            <a:r>
              <a:rPr lang="ru-RU" b="1" dirty="0" err="1" smtClean="0"/>
              <a:t>кавуги</a:t>
            </a:r>
            <a:r>
              <a:rPr lang="ru-RU" b="1" dirty="0" smtClean="0"/>
              <a:t> </a:t>
            </a:r>
            <a:r>
              <a:rPr lang="ru-RU" b="1" dirty="0" err="1" smtClean="0"/>
              <a:t>рагьун</a:t>
            </a:r>
            <a:r>
              <a:rPr lang="ru-RU" b="1" dirty="0" smtClean="0"/>
              <a:t>…»</a:t>
            </a:r>
          </a:p>
          <a:p>
            <a:pPr algn="l"/>
            <a:r>
              <a:rPr lang="ru-RU" b="1" dirty="0" smtClean="0"/>
              <a:t>в) «Рек</a:t>
            </a:r>
            <a:r>
              <a:rPr lang="en-US" b="1" dirty="0" smtClean="0"/>
              <a:t>I</a:t>
            </a:r>
            <a:r>
              <a:rPr lang="ru-RU" b="1" dirty="0" err="1" smtClean="0"/>
              <a:t>елъ</a:t>
            </a:r>
            <a:r>
              <a:rPr lang="ru-RU" b="1" dirty="0" smtClean="0"/>
              <a:t> </a:t>
            </a:r>
            <a:r>
              <a:rPr lang="ru-RU" b="1" dirty="0" err="1" smtClean="0"/>
              <a:t>иях</a:t>
            </a:r>
            <a:r>
              <a:rPr lang="en-US" b="1" dirty="0" smtClean="0"/>
              <a:t>I </a:t>
            </a:r>
            <a:r>
              <a:rPr lang="ru-RU" b="1" dirty="0" err="1" smtClean="0"/>
              <a:t>бугев</a:t>
            </a:r>
            <a:r>
              <a:rPr lang="ru-RU" b="1" dirty="0" smtClean="0"/>
              <a:t> </a:t>
            </a:r>
            <a:r>
              <a:rPr lang="ru-RU" b="1" dirty="0" err="1" smtClean="0"/>
              <a:t>аск</a:t>
            </a:r>
            <a:r>
              <a:rPr lang="en-US" b="1" dirty="0" smtClean="0"/>
              <a:t>I</a:t>
            </a:r>
            <a:r>
              <a:rPr lang="ru-RU" b="1" dirty="0" err="1" smtClean="0"/>
              <a:t>овег</a:t>
            </a:r>
            <a:r>
              <a:rPr lang="en-US" b="1" dirty="0" smtClean="0"/>
              <a:t>I</a:t>
            </a:r>
            <a:r>
              <a:rPr lang="ru-RU" b="1" dirty="0" smtClean="0"/>
              <a:t>ан </a:t>
            </a:r>
            <a:r>
              <a:rPr lang="ru-RU" b="1" dirty="0" err="1" smtClean="0"/>
              <a:t>ц</a:t>
            </a:r>
            <a:r>
              <a:rPr lang="en-US" b="1" dirty="0" smtClean="0"/>
              <a:t>I</a:t>
            </a:r>
            <a:r>
              <a:rPr lang="ru-RU" b="1" dirty="0" smtClean="0"/>
              <a:t>ай»</a:t>
            </a:r>
            <a:endParaRPr lang="ru-RU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7851648" cy="18288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Мах</a:t>
            </a:r>
            <a:r>
              <a:rPr lang="en-US" sz="5400" dirty="0" smtClean="0">
                <a:solidFill>
                  <a:srgbClr val="FF0000"/>
                </a:solidFill>
              </a:rPr>
              <a:t>I</a:t>
            </a:r>
            <a:r>
              <a:rPr lang="ru-RU" sz="5400" dirty="0" err="1" smtClean="0">
                <a:solidFill>
                  <a:srgbClr val="FF0000"/>
                </a:solidFill>
              </a:rPr>
              <a:t>муд</a:t>
            </a:r>
            <a:r>
              <a:rPr lang="ru-RU" sz="5400" dirty="0" smtClean="0">
                <a:solidFill>
                  <a:srgbClr val="FF0000"/>
                </a:solidFill>
              </a:rPr>
              <a:t> </a:t>
            </a:r>
            <a:r>
              <a:rPr lang="ru-RU" sz="5400" dirty="0" err="1" smtClean="0">
                <a:solidFill>
                  <a:srgbClr val="FF0000"/>
                </a:solidFill>
              </a:rPr>
              <a:t>лъица</a:t>
            </a:r>
            <a:r>
              <a:rPr lang="ru-RU" sz="5400" dirty="0" smtClean="0">
                <a:solidFill>
                  <a:srgbClr val="FF0000"/>
                </a:solidFill>
              </a:rPr>
              <a:t> ч</a:t>
            </a:r>
            <a:r>
              <a:rPr lang="en-US" sz="5400" dirty="0" smtClean="0">
                <a:solidFill>
                  <a:srgbClr val="FF0000"/>
                </a:solidFill>
              </a:rPr>
              <a:t>I</a:t>
            </a:r>
            <a:r>
              <a:rPr lang="ru-RU" sz="5400" dirty="0" err="1" smtClean="0">
                <a:solidFill>
                  <a:srgbClr val="FF0000"/>
                </a:solidFill>
              </a:rPr>
              <a:t>варав</a:t>
            </a:r>
            <a:r>
              <a:rPr lang="ru-RU" sz="5400" dirty="0" smtClean="0">
                <a:solidFill>
                  <a:srgbClr val="FF0000"/>
                </a:solidFill>
              </a:rPr>
              <a:t>?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b="1" dirty="0" smtClean="0"/>
              <a:t>а) </a:t>
            </a:r>
            <a:r>
              <a:rPr lang="ru-RU" b="1" dirty="0" err="1" smtClean="0"/>
              <a:t>Игьалиса</a:t>
            </a:r>
            <a:r>
              <a:rPr lang="ru-RU" b="1" dirty="0" smtClean="0"/>
              <a:t> </a:t>
            </a:r>
            <a:r>
              <a:rPr lang="ru-RU" b="1" dirty="0" err="1" smtClean="0"/>
              <a:t>Магьдил</a:t>
            </a:r>
            <a:r>
              <a:rPr lang="ru-RU" b="1" dirty="0" smtClean="0"/>
              <a:t> Мух</a:t>
            </a:r>
            <a:r>
              <a:rPr lang="en-US" b="1" dirty="0" smtClean="0"/>
              <a:t>I</a:t>
            </a:r>
            <a:r>
              <a:rPr lang="ru-RU" b="1" dirty="0" err="1" smtClean="0"/>
              <a:t>амадица</a:t>
            </a:r>
            <a:endParaRPr lang="ru-RU" b="1" dirty="0" smtClean="0"/>
          </a:p>
          <a:p>
            <a:pPr algn="l"/>
            <a:r>
              <a:rPr lang="ru-RU" b="1" dirty="0" smtClean="0"/>
              <a:t>б) </a:t>
            </a:r>
            <a:r>
              <a:rPr lang="ru-RU" b="1" dirty="0" err="1" smtClean="0"/>
              <a:t>Инхоса</a:t>
            </a:r>
            <a:r>
              <a:rPr lang="ru-RU" b="1" dirty="0" smtClean="0"/>
              <a:t> Г</a:t>
            </a:r>
            <a:r>
              <a:rPr lang="en-US" b="1" dirty="0" smtClean="0"/>
              <a:t>I</a:t>
            </a:r>
            <a:r>
              <a:rPr lang="ru-RU" b="1" dirty="0" err="1" smtClean="0"/>
              <a:t>алих</a:t>
            </a:r>
            <a:r>
              <a:rPr lang="en-US" b="1" dirty="0" smtClean="0"/>
              <a:t>I</a:t>
            </a:r>
            <a:r>
              <a:rPr lang="ru-RU" b="1" dirty="0" err="1" smtClean="0"/>
              <a:t>ажияс</a:t>
            </a:r>
            <a:endParaRPr lang="ru-RU" b="1" dirty="0" smtClean="0"/>
          </a:p>
          <a:p>
            <a:pPr algn="l"/>
            <a:r>
              <a:rPr lang="ru-RU" b="1" dirty="0" smtClean="0"/>
              <a:t>в) </a:t>
            </a:r>
            <a:r>
              <a:rPr lang="ru-RU" b="1" dirty="0" err="1" smtClean="0"/>
              <a:t>Кьохъа</a:t>
            </a:r>
            <a:r>
              <a:rPr lang="ru-RU" b="1" dirty="0" smtClean="0"/>
              <a:t> Мух</a:t>
            </a:r>
            <a:r>
              <a:rPr lang="en-US" b="1" dirty="0" smtClean="0"/>
              <a:t>I</a:t>
            </a:r>
            <a:r>
              <a:rPr lang="ru-RU" b="1" dirty="0" err="1" smtClean="0"/>
              <a:t>амадица</a:t>
            </a:r>
            <a:endParaRPr lang="ru-RU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851648" cy="182880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Гьев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хвана</a:t>
            </a:r>
            <a:r>
              <a:rPr lang="ru-RU" dirty="0" smtClean="0">
                <a:solidFill>
                  <a:srgbClr val="FF0000"/>
                </a:solidFill>
              </a:rPr>
              <a:t>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924944"/>
            <a:ext cx="7854696" cy="1752600"/>
          </a:xfrm>
        </p:spPr>
        <p:txBody>
          <a:bodyPr/>
          <a:lstStyle/>
          <a:p>
            <a:pPr algn="l"/>
            <a:r>
              <a:rPr lang="ru-RU" dirty="0" smtClean="0">
                <a:latin typeface="Arial Black" pitchFamily="34" charset="0"/>
              </a:rPr>
              <a:t>а) 1920 с.</a:t>
            </a:r>
          </a:p>
          <a:p>
            <a:pPr algn="l"/>
            <a:r>
              <a:rPr lang="ru-RU" dirty="0" smtClean="0">
                <a:latin typeface="Arial Black" pitchFamily="34" charset="0"/>
              </a:rPr>
              <a:t>б) 1919 с.</a:t>
            </a:r>
          </a:p>
          <a:p>
            <a:pPr algn="l"/>
            <a:r>
              <a:rPr lang="ru-RU" dirty="0" smtClean="0">
                <a:latin typeface="Arial Black" pitchFamily="34" charset="0"/>
              </a:rPr>
              <a:t>в) 2004 с.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7772400" cy="25202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Мах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мудил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акъалъулъ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маг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арул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хъвадарухъаби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980728"/>
            <a:ext cx="3960440" cy="511256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Impact" pitchFamily="34" charset="0"/>
              </a:rPr>
              <a:t>«</a:t>
            </a:r>
            <a:r>
              <a:rPr lang="ru-RU" sz="4000" dirty="0" err="1" smtClean="0">
                <a:solidFill>
                  <a:srgbClr val="FF0000"/>
                </a:solidFill>
                <a:latin typeface="Impact" pitchFamily="34" charset="0"/>
              </a:rPr>
              <a:t>Хъах</a:t>
            </a:r>
            <a:r>
              <a:rPr lang="en-US" sz="4000" dirty="0" smtClean="0">
                <a:solidFill>
                  <a:srgbClr val="FF0000"/>
                </a:solidFill>
                <a:latin typeface="Impact" pitchFamily="34" charset="0"/>
              </a:rPr>
              <a:t>I</a:t>
            </a:r>
            <a:r>
              <a:rPr lang="ru-RU" sz="4000" dirty="0" err="1" smtClean="0">
                <a:solidFill>
                  <a:srgbClr val="FF0000"/>
                </a:solidFill>
                <a:latin typeface="Impact" pitchFamily="34" charset="0"/>
              </a:rPr>
              <a:t>абросулъа</a:t>
            </a:r>
            <a:r>
              <a:rPr lang="ru-RU" sz="4000" dirty="0" smtClean="0">
                <a:solidFill>
                  <a:srgbClr val="FF0000"/>
                </a:solidFill>
                <a:latin typeface="Impact" pitchFamily="34" charset="0"/>
              </a:rPr>
              <a:t>   </a:t>
            </a:r>
            <a:br>
              <a:rPr lang="ru-RU" sz="4000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Impact" pitchFamily="34" charset="0"/>
              </a:rPr>
              <a:t>        Мах</a:t>
            </a:r>
            <a:r>
              <a:rPr lang="en-US" sz="4000" dirty="0" smtClean="0">
                <a:solidFill>
                  <a:srgbClr val="FF0000"/>
                </a:solidFill>
                <a:latin typeface="Impact" pitchFamily="34" charset="0"/>
              </a:rPr>
              <a:t>I</a:t>
            </a:r>
            <a:r>
              <a:rPr lang="ru-RU" sz="4000" dirty="0" err="1" smtClean="0">
                <a:solidFill>
                  <a:srgbClr val="FF0000"/>
                </a:solidFill>
                <a:latin typeface="Impact" pitchFamily="34" charset="0"/>
              </a:rPr>
              <a:t>муд</a:t>
            </a:r>
            <a:r>
              <a:rPr lang="ru-RU" sz="4000" dirty="0" smtClean="0">
                <a:solidFill>
                  <a:srgbClr val="FF0000"/>
                </a:solidFill>
                <a:latin typeface="Impact" pitchFamily="34" charset="0"/>
              </a:rPr>
              <a:t>»</a:t>
            </a:r>
          </a:p>
          <a:p>
            <a:endParaRPr lang="ru-RU" sz="4000" dirty="0" smtClean="0">
              <a:solidFill>
                <a:srgbClr val="FF0000"/>
              </a:solidFill>
              <a:latin typeface="Impact" pitchFamily="34" charset="0"/>
            </a:endParaRPr>
          </a:p>
          <a:p>
            <a:endParaRPr lang="ru-RU" sz="4000" dirty="0" smtClean="0">
              <a:solidFill>
                <a:srgbClr val="FF0000"/>
              </a:solidFill>
              <a:latin typeface="Impact" pitchFamily="34" charset="0"/>
            </a:endParaRPr>
          </a:p>
          <a:p>
            <a:endParaRPr lang="ru-RU" sz="4000" dirty="0" smtClean="0">
              <a:solidFill>
                <a:srgbClr val="FF0000"/>
              </a:solidFill>
              <a:latin typeface="Impact" pitchFamily="34" charset="0"/>
            </a:endParaRPr>
          </a:p>
          <a:p>
            <a:r>
              <a:rPr lang="ru-RU" sz="4000" dirty="0" smtClean="0">
                <a:solidFill>
                  <a:srgbClr val="FF0000"/>
                </a:solidFill>
                <a:latin typeface="Impact" pitchFamily="34" charset="0"/>
              </a:rPr>
              <a:t>Ц</a:t>
            </a:r>
            <a:r>
              <a:rPr lang="en-US" sz="4000" dirty="0" smtClean="0">
                <a:solidFill>
                  <a:srgbClr val="FF0000"/>
                </a:solidFill>
                <a:latin typeface="Impact" pitchFamily="34" charset="0"/>
              </a:rPr>
              <a:t>I</a:t>
            </a:r>
            <a:r>
              <a:rPr lang="ru-RU" sz="4000" dirty="0" err="1" smtClean="0">
                <a:solidFill>
                  <a:srgbClr val="FF0000"/>
                </a:solidFill>
                <a:latin typeface="Impact" pitchFamily="34" charset="0"/>
              </a:rPr>
              <a:t>адаса</a:t>
            </a:r>
            <a:r>
              <a:rPr lang="en-US" sz="4000" dirty="0" smtClean="0">
                <a:solidFill>
                  <a:srgbClr val="FF0000"/>
                </a:solidFill>
                <a:latin typeface="Impact" pitchFamily="34" charset="0"/>
              </a:rPr>
              <a:t> XI</a:t>
            </a:r>
            <a:r>
              <a:rPr lang="ru-RU" sz="4000" dirty="0" err="1" smtClean="0">
                <a:solidFill>
                  <a:srgbClr val="FF0000"/>
                </a:solidFill>
                <a:latin typeface="Impact" pitchFamily="34" charset="0"/>
              </a:rPr>
              <a:t>амзат</a:t>
            </a:r>
            <a:r>
              <a:rPr lang="ru-RU" sz="4000" dirty="0" smtClean="0">
                <a:solidFill>
                  <a:srgbClr val="FF0000"/>
                </a:solidFill>
                <a:latin typeface="Impact" pitchFamily="34" charset="0"/>
              </a:rPr>
              <a:t> </a:t>
            </a:r>
          </a:p>
          <a:p>
            <a:endParaRPr lang="ru-RU" dirty="0"/>
          </a:p>
        </p:txBody>
      </p:sp>
      <p:pic>
        <p:nvPicPr>
          <p:cNvPr id="5" name="Содержимое 4" descr="cadasa_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16632"/>
            <a:ext cx="4404047" cy="5872063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4221088"/>
            <a:ext cx="424847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Impact" pitchFamily="34" charset="0"/>
              </a:rPr>
              <a:t>«</a:t>
            </a:r>
            <a:r>
              <a:rPr lang="ru-RU" dirty="0" err="1" smtClean="0">
                <a:solidFill>
                  <a:srgbClr val="FF0000"/>
                </a:solidFill>
                <a:latin typeface="Impact" pitchFamily="34" charset="0"/>
              </a:rPr>
              <a:t>Карпаталдаса</a:t>
            </a:r>
            <a:r>
              <a:rPr lang="ru-RU" dirty="0" smtClean="0">
                <a:solidFill>
                  <a:srgbClr val="FF0000"/>
                </a:solidFill>
                <a:latin typeface="Impact" pitchFamily="34" charset="0"/>
              </a:rPr>
              <a:t>  </a:t>
            </a:r>
            <a:br>
              <a:rPr lang="ru-RU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dirty="0" err="1" smtClean="0">
                <a:solidFill>
                  <a:srgbClr val="FF0000"/>
                </a:solidFill>
                <a:latin typeface="Impact" pitchFamily="34" charset="0"/>
              </a:rPr>
              <a:t>кагътал</a:t>
            </a:r>
            <a:r>
              <a:rPr lang="ru-RU" dirty="0" smtClean="0">
                <a:solidFill>
                  <a:srgbClr val="FF0000"/>
                </a:solidFill>
                <a:latin typeface="Impact" pitchFamily="34" charset="0"/>
              </a:rPr>
              <a:t>»</a:t>
            </a:r>
            <a:br>
              <a:rPr lang="ru-RU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Impact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Impact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Impact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dirty="0" err="1" smtClean="0">
                <a:solidFill>
                  <a:srgbClr val="FF0000"/>
                </a:solidFill>
                <a:latin typeface="Impact" pitchFamily="34" charset="0"/>
              </a:rPr>
              <a:t>Залму</a:t>
            </a:r>
            <a:r>
              <a:rPr lang="ru-RU" dirty="0" smtClean="0">
                <a:solidFill>
                  <a:srgbClr val="FF0000"/>
                </a:solidFill>
                <a:latin typeface="Impact" pitchFamily="34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Impact" pitchFamily="34" charset="0"/>
              </a:rPr>
              <a:t>Батирова</a:t>
            </a:r>
            <a:endParaRPr lang="ru-RU" dirty="0">
              <a:solidFill>
                <a:srgbClr val="FF0000"/>
              </a:solidFill>
              <a:latin typeface="Impact" pitchFamily="34" charset="0"/>
            </a:endParaRPr>
          </a:p>
        </p:txBody>
      </p:sp>
      <p:pic>
        <p:nvPicPr>
          <p:cNvPr id="4" name="Содержимое 3" descr="2015-01-27 18-46-05 Рабочий стол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908720"/>
            <a:ext cx="3884194" cy="5616624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20888"/>
            <a:ext cx="4402832" cy="366101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Impact" pitchFamily="34" charset="0"/>
              </a:rPr>
              <a:t>«Мах</a:t>
            </a:r>
            <a:r>
              <a:rPr lang="en-US" dirty="0" smtClean="0">
                <a:solidFill>
                  <a:srgbClr val="FF0000"/>
                </a:solidFill>
                <a:latin typeface="Impact" pitchFamily="34" charset="0"/>
              </a:rPr>
              <a:t>I</a:t>
            </a:r>
            <a:r>
              <a:rPr lang="ru-RU" dirty="0" err="1" smtClean="0">
                <a:solidFill>
                  <a:srgbClr val="FF0000"/>
                </a:solidFill>
                <a:latin typeface="Impact" pitchFamily="34" charset="0"/>
              </a:rPr>
              <a:t>мудиде</a:t>
            </a:r>
            <a:r>
              <a:rPr lang="ru-RU" dirty="0" smtClean="0">
                <a:solidFill>
                  <a:srgbClr val="FF0000"/>
                </a:solidFill>
                <a:latin typeface="Impact" pitchFamily="34" charset="0"/>
              </a:rPr>
              <a:t>»</a:t>
            </a:r>
            <a:br>
              <a:rPr lang="ru-RU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Impact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Impact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Impact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dirty="0" err="1" smtClean="0">
                <a:solidFill>
                  <a:srgbClr val="FF0000"/>
                </a:solidFill>
                <a:latin typeface="Impact" pitchFamily="34" charset="0"/>
              </a:rPr>
              <a:t>Бахумеседу</a:t>
            </a:r>
            <a:r>
              <a:rPr lang="ru-RU" dirty="0" smtClean="0">
                <a:solidFill>
                  <a:srgbClr val="FF0000"/>
                </a:solidFill>
                <a:latin typeface="Impact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Impact" pitchFamily="34" charset="0"/>
              </a:rPr>
              <a:t>Расулова</a:t>
            </a:r>
            <a:br>
              <a:rPr lang="ru-RU" dirty="0" smtClean="0">
                <a:solidFill>
                  <a:srgbClr val="FF0000"/>
                </a:solidFill>
                <a:latin typeface="Impact" pitchFamily="34" charset="0"/>
              </a:rPr>
            </a:br>
            <a:endParaRPr lang="ru-RU" dirty="0">
              <a:solidFill>
                <a:srgbClr val="FF0000"/>
              </a:solidFill>
              <a:latin typeface="Impact" pitchFamily="34" charset="0"/>
            </a:endParaRPr>
          </a:p>
        </p:txBody>
      </p:sp>
      <p:pic>
        <p:nvPicPr>
          <p:cNvPr id="4" name="Содержимое 3" descr="2015-01-27 18-49-44 Поэтесса Бахумеседо Расулова.   Частная школа Сафинат, НОУ Сафинат, Детский Сад Сафинат, Дом творчеств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67944" y="548680"/>
            <a:ext cx="4927571" cy="540060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188640"/>
            <a:ext cx="5112568" cy="619268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Impact" pitchFamily="34" charset="0"/>
              </a:rPr>
              <a:t>«Мах</a:t>
            </a:r>
            <a:r>
              <a:rPr lang="en-US" sz="4000" dirty="0" smtClean="0">
                <a:solidFill>
                  <a:srgbClr val="FF0000"/>
                </a:solidFill>
                <a:latin typeface="Impact" pitchFamily="34" charset="0"/>
              </a:rPr>
              <a:t>I</a:t>
            </a:r>
            <a:r>
              <a:rPr lang="ru-RU" sz="4000" dirty="0" err="1" smtClean="0">
                <a:solidFill>
                  <a:srgbClr val="FF0000"/>
                </a:solidFill>
                <a:latin typeface="Impact" pitchFamily="34" charset="0"/>
              </a:rPr>
              <a:t>мудихъе</a:t>
            </a:r>
            <a:r>
              <a:rPr lang="ru-RU" sz="4000" dirty="0" smtClean="0">
                <a:solidFill>
                  <a:srgbClr val="FF0000"/>
                </a:solidFill>
                <a:latin typeface="Impact" pitchFamily="34" charset="0"/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latin typeface="Impact" pitchFamily="34" charset="0"/>
              </a:rPr>
              <a:t>кагъат</a:t>
            </a:r>
            <a:r>
              <a:rPr lang="ru-RU" sz="4000" dirty="0" smtClean="0">
                <a:solidFill>
                  <a:srgbClr val="FF0000"/>
                </a:solidFill>
                <a:latin typeface="Impact" pitchFamily="34" charset="0"/>
              </a:rPr>
              <a:t>»</a:t>
            </a:r>
            <a:br>
              <a:rPr lang="ru-RU" sz="4000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Impact" pitchFamily="34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Impact" pitchFamily="34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Impact" pitchFamily="34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Impact" pitchFamily="34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Impact" pitchFamily="34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Impact" pitchFamily="34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Impact" pitchFamily="34" charset="0"/>
              </a:rPr>
              <a:t>Мух</a:t>
            </a:r>
            <a:r>
              <a:rPr lang="en-US" sz="4000" dirty="0" smtClean="0">
                <a:solidFill>
                  <a:srgbClr val="FF0000"/>
                </a:solidFill>
                <a:latin typeface="Impact" pitchFamily="34" charset="0"/>
              </a:rPr>
              <a:t>I</a:t>
            </a:r>
            <a:r>
              <a:rPr lang="ru-RU" sz="4000" dirty="0" err="1" smtClean="0">
                <a:solidFill>
                  <a:srgbClr val="FF0000"/>
                </a:solidFill>
                <a:latin typeface="Impact" pitchFamily="34" charset="0"/>
              </a:rPr>
              <a:t>амад</a:t>
            </a:r>
            <a:r>
              <a:rPr lang="ru-RU" sz="4000" dirty="0" smtClean="0">
                <a:solidFill>
                  <a:srgbClr val="FF0000"/>
                </a:solidFill>
                <a:latin typeface="Impact" pitchFamily="34" charset="0"/>
              </a:rPr>
              <a:t> Х</a:t>
            </a:r>
            <a:r>
              <a:rPr lang="en-US" sz="4000" dirty="0" smtClean="0">
                <a:solidFill>
                  <a:srgbClr val="FF0000"/>
                </a:solidFill>
                <a:latin typeface="Impact" pitchFamily="34" charset="0"/>
              </a:rPr>
              <a:t>I</a:t>
            </a:r>
            <a:r>
              <a:rPr lang="ru-RU" sz="4000" dirty="0" err="1" smtClean="0">
                <a:solidFill>
                  <a:srgbClr val="FF0000"/>
                </a:solidFill>
                <a:latin typeface="Impact" pitchFamily="34" charset="0"/>
              </a:rPr>
              <a:t>амзаев</a:t>
            </a:r>
            <a:endParaRPr lang="ru-RU" sz="4000" dirty="0">
              <a:solidFill>
                <a:srgbClr val="FF0000"/>
              </a:solidFill>
              <a:latin typeface="Impact" pitchFamily="34" charset="0"/>
            </a:endParaRPr>
          </a:p>
        </p:txBody>
      </p:sp>
      <p:pic>
        <p:nvPicPr>
          <p:cNvPr id="4" name="Содержимое 3" descr="2015-01-27 19-01-10 Фото — Oper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908720"/>
            <a:ext cx="3672408" cy="5331793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sul\Pictures\пиа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0476"/>
            <a:ext cx="5832648" cy="6730892"/>
          </a:xfrm>
          <a:prstGeom prst="rect">
            <a:avLst/>
          </a:prstGeom>
          <a:noFill/>
        </p:spPr>
      </p:pic>
      <p:pic>
        <p:nvPicPr>
          <p:cNvPr id="3" name="_laquo;Пандур_raquo; 1 070 песен - слушать бесплатно онлайн или скачать mp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956376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4725144"/>
            <a:ext cx="541094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Impact" pitchFamily="34" charset="0"/>
              </a:rPr>
              <a:t>«Мах</a:t>
            </a:r>
            <a:r>
              <a:rPr lang="en-US" dirty="0" smtClean="0">
                <a:solidFill>
                  <a:srgbClr val="FF0000"/>
                </a:solidFill>
                <a:latin typeface="Impact" pitchFamily="34" charset="0"/>
              </a:rPr>
              <a:t>I</a:t>
            </a:r>
            <a:r>
              <a:rPr lang="ru-RU" dirty="0" err="1" smtClean="0">
                <a:solidFill>
                  <a:srgbClr val="FF0000"/>
                </a:solidFill>
                <a:latin typeface="Impact" pitchFamily="34" charset="0"/>
              </a:rPr>
              <a:t>мудиде</a:t>
            </a:r>
            <a:r>
              <a:rPr lang="ru-RU" dirty="0" smtClean="0">
                <a:solidFill>
                  <a:srgbClr val="FF0000"/>
                </a:solidFill>
                <a:latin typeface="Impact" pitchFamily="34" charset="0"/>
              </a:rPr>
              <a:t>»</a:t>
            </a:r>
            <a:br>
              <a:rPr lang="ru-RU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Impact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Impact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Impact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Impact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Impact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Impact" pitchFamily="34" charset="0"/>
              </a:rPr>
              <a:t>Х</a:t>
            </a:r>
            <a:r>
              <a:rPr lang="en-US" dirty="0" err="1" smtClean="0">
                <a:solidFill>
                  <a:srgbClr val="FF0000"/>
                </a:solidFill>
                <a:latin typeface="Impact" pitchFamily="34" charset="0"/>
              </a:rPr>
              <a:t>I</a:t>
            </a:r>
            <a:r>
              <a:rPr lang="ru-RU" dirty="0" err="1" smtClean="0">
                <a:solidFill>
                  <a:srgbClr val="FF0000"/>
                </a:solidFill>
                <a:latin typeface="Impact" pitchFamily="34" charset="0"/>
              </a:rPr>
              <a:t>ажи</a:t>
            </a:r>
            <a:r>
              <a:rPr lang="ru-RU" dirty="0" smtClean="0">
                <a:solidFill>
                  <a:srgbClr val="FF0000"/>
                </a:solidFill>
                <a:latin typeface="Impact" pitchFamily="34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Impact" pitchFamily="34" charset="0"/>
              </a:rPr>
              <a:t>Гъазимирзаев</a:t>
            </a:r>
            <a:endParaRPr lang="ru-RU" dirty="0">
              <a:solidFill>
                <a:srgbClr val="FF0000"/>
              </a:solidFill>
              <a:latin typeface="Impact" pitchFamily="34" charset="0"/>
            </a:endParaRPr>
          </a:p>
        </p:txBody>
      </p:sp>
      <p:pic>
        <p:nvPicPr>
          <p:cNvPr id="4" name="Содержимое 3" descr="Гаджимирзае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502" y="1052736"/>
            <a:ext cx="3454350" cy="5181525"/>
          </a:xfrm>
        </p:spPr>
      </p:pic>
    </p:spTree>
  </p:cSld>
  <p:clrMapOvr>
    <a:masterClrMapping/>
  </p:clrMapOvr>
  <p:transition>
    <p:wheel spokes="8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4941168"/>
            <a:ext cx="4978896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Impact" pitchFamily="34" charset="0"/>
              </a:rPr>
              <a:t>«Мах</a:t>
            </a:r>
            <a:r>
              <a:rPr lang="en-US" sz="4000" dirty="0" smtClean="0">
                <a:solidFill>
                  <a:srgbClr val="FF0000"/>
                </a:solidFill>
                <a:latin typeface="Impact" pitchFamily="34" charset="0"/>
              </a:rPr>
              <a:t>I</a:t>
            </a:r>
            <a:r>
              <a:rPr lang="ru-RU" sz="4000" dirty="0" err="1" smtClean="0">
                <a:solidFill>
                  <a:srgbClr val="FF0000"/>
                </a:solidFill>
                <a:latin typeface="Impact" pitchFamily="34" charset="0"/>
              </a:rPr>
              <a:t>мудил</a:t>
            </a:r>
            <a:r>
              <a:rPr lang="ru-RU" sz="4000" dirty="0" smtClean="0">
                <a:solidFill>
                  <a:srgbClr val="FF0000"/>
                </a:solidFill>
                <a:latin typeface="Impact" pitchFamily="34" charset="0"/>
              </a:rPr>
              <a:t> </a:t>
            </a:r>
            <a:br>
              <a:rPr lang="ru-RU" sz="4000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sz="4000" dirty="0" err="1" smtClean="0">
                <a:solidFill>
                  <a:srgbClr val="FF0000"/>
                </a:solidFill>
                <a:latin typeface="Impact" pitchFamily="34" charset="0"/>
              </a:rPr>
              <a:t>памятникалъухъ</a:t>
            </a:r>
            <a:r>
              <a:rPr lang="ru-RU" sz="4000" dirty="0" smtClean="0">
                <a:solidFill>
                  <a:srgbClr val="FF0000"/>
                </a:solidFill>
                <a:latin typeface="Impact" pitchFamily="34" charset="0"/>
              </a:rPr>
              <a:t>»</a:t>
            </a:r>
            <a:br>
              <a:rPr lang="ru-RU" sz="4000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Impact" pitchFamily="34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Impact" pitchFamily="34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Impact" pitchFamily="34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Impact" pitchFamily="34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Impact" pitchFamily="34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sz="4000" dirty="0" err="1" smtClean="0">
                <a:solidFill>
                  <a:srgbClr val="FF0000"/>
                </a:solidFill>
                <a:latin typeface="Impact" pitchFamily="34" charset="0"/>
              </a:rPr>
              <a:t>Тажудин</a:t>
            </a:r>
            <a:r>
              <a:rPr lang="ru-RU" sz="4000" dirty="0" smtClean="0">
                <a:solidFill>
                  <a:srgbClr val="FF0000"/>
                </a:solidFill>
                <a:latin typeface="Impact" pitchFamily="34" charset="0"/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latin typeface="Impact" pitchFamily="34" charset="0"/>
              </a:rPr>
              <a:t>Таймасханов</a:t>
            </a:r>
            <a:endParaRPr lang="ru-RU" sz="4000" dirty="0">
              <a:solidFill>
                <a:srgbClr val="FF0000"/>
              </a:solidFill>
              <a:latin typeface="Impact" pitchFamily="34" charset="0"/>
            </a:endParaRPr>
          </a:p>
        </p:txBody>
      </p:sp>
      <p:pic>
        <p:nvPicPr>
          <p:cNvPr id="4" name="Содержимое 3" descr="Тажуди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229704"/>
            <a:ext cx="3528392" cy="5292589"/>
          </a:xfrm>
        </p:spPr>
      </p:pic>
    </p:spTree>
  </p:cSld>
  <p:clrMapOvr>
    <a:masterClrMapping/>
  </p:clrMapOvr>
  <p:transition>
    <p:wheel spokes="8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869160"/>
            <a:ext cx="5544616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Impact" pitchFamily="34" charset="0"/>
              </a:rPr>
              <a:t>«Мах</a:t>
            </a:r>
            <a:r>
              <a:rPr lang="en-US" sz="4000" dirty="0" smtClean="0">
                <a:solidFill>
                  <a:srgbClr val="FF0000"/>
                </a:solidFill>
                <a:latin typeface="Impact" pitchFamily="34" charset="0"/>
              </a:rPr>
              <a:t>I</a:t>
            </a:r>
            <a:r>
              <a:rPr lang="ru-RU" sz="4000" dirty="0" err="1" smtClean="0">
                <a:solidFill>
                  <a:srgbClr val="FF0000"/>
                </a:solidFill>
                <a:latin typeface="Impact" pitchFamily="34" charset="0"/>
              </a:rPr>
              <a:t>мудил</a:t>
            </a:r>
            <a:r>
              <a:rPr lang="ru-RU" sz="4000" dirty="0" smtClean="0">
                <a:solidFill>
                  <a:srgbClr val="FF0000"/>
                </a:solidFill>
                <a:latin typeface="Impact" pitchFamily="34" charset="0"/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latin typeface="Impact" pitchFamily="34" charset="0"/>
              </a:rPr>
              <a:t>васият</a:t>
            </a:r>
            <a:r>
              <a:rPr lang="ru-RU" sz="4000" dirty="0" smtClean="0">
                <a:solidFill>
                  <a:srgbClr val="FF0000"/>
                </a:solidFill>
                <a:latin typeface="Impact" pitchFamily="34" charset="0"/>
              </a:rPr>
              <a:t>»</a:t>
            </a:r>
            <a:br>
              <a:rPr lang="ru-RU" sz="4000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Impact" pitchFamily="34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Impact" pitchFamily="34" charset="0"/>
              </a:rPr>
              <a:t> </a:t>
            </a:r>
            <a:br>
              <a:rPr lang="ru-RU" sz="4000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Impact" pitchFamily="34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Impact" pitchFamily="34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Impact" pitchFamily="34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Impact" pitchFamily="34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Impact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Impact" pitchFamily="34" charset="0"/>
              </a:rPr>
              <a:t>Расул Х</a:t>
            </a:r>
            <a:r>
              <a:rPr lang="en-US" sz="4000" dirty="0" smtClean="0">
                <a:solidFill>
                  <a:srgbClr val="FF0000"/>
                </a:solidFill>
                <a:latin typeface="Impact" pitchFamily="34" charset="0"/>
              </a:rPr>
              <a:t>I</a:t>
            </a:r>
            <a:r>
              <a:rPr lang="ru-RU" sz="4000" dirty="0" err="1" smtClean="0">
                <a:solidFill>
                  <a:srgbClr val="FF0000"/>
                </a:solidFill>
                <a:latin typeface="Impact" pitchFamily="34" charset="0"/>
              </a:rPr>
              <a:t>амзатов</a:t>
            </a:r>
            <a:endParaRPr lang="ru-RU" sz="4000" dirty="0">
              <a:solidFill>
                <a:srgbClr val="FF0000"/>
              </a:solidFill>
              <a:latin typeface="Impact" pitchFamily="34" charset="0"/>
            </a:endParaRPr>
          </a:p>
        </p:txBody>
      </p:sp>
      <p:pic>
        <p:nvPicPr>
          <p:cNvPr id="5" name="Содержимое 4" descr="rasul_gamzatov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908720"/>
            <a:ext cx="4128690" cy="5328592"/>
          </a:xfrm>
        </p:spPr>
      </p:pic>
    </p:spTree>
  </p:cSld>
  <p:clrMapOvr>
    <a:masterClrMapping/>
  </p:clrMapOvr>
  <p:transition>
    <p:wheel spokes="8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asul\Pictures\F1000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16632"/>
            <a:ext cx="5040560" cy="6552728"/>
          </a:xfrm>
          <a:prstGeom prst="rect">
            <a:avLst/>
          </a:prstGeom>
          <a:noFill/>
        </p:spPr>
      </p:pic>
      <p:pic>
        <p:nvPicPr>
          <p:cNvPr id="3" name="_laquo;Пандур_raquo; 1 070 песен - слушать бесплатно онлайн или скачать mp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60432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Rasul\Pictures\цйцйцйц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5637" y="116632"/>
            <a:ext cx="5740659" cy="6624736"/>
          </a:xfrm>
          <a:prstGeom prst="rect">
            <a:avLst/>
          </a:prstGeom>
          <a:noFill/>
        </p:spPr>
      </p:pic>
      <p:pic>
        <p:nvPicPr>
          <p:cNvPr id="4" name="_laquo;Пандур_raquo; 1 070 песен - слушать бесплатно онлайн или скачать mp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Joiner150127183219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34634"/>
            <a:ext cx="8808979" cy="660673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_20200422_205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872875" cy="590465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На юбилее Махмуда из Кахаб росо  Гунибский район (1) 00_00_59-00_01_34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3508" y="476672"/>
            <a:ext cx="8748972" cy="583264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Аварская песня 00_00_19-00_01_24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7504" y="1052736"/>
            <a:ext cx="8832981" cy="496855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#ЮбилейМахмудаизКахабросо Саид Магомедов Цумадинский район 00_01_05-00_02_10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0704" y="476672"/>
            <a:ext cx="8922592" cy="590465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7851648" cy="923528"/>
          </a:xfrm>
        </p:spPr>
        <p:txBody>
          <a:bodyPr/>
          <a:lstStyle/>
          <a:p>
            <a:pPr algn="ctr"/>
            <a:r>
              <a:rPr lang="ru-RU" u="sng" dirty="0" err="1" smtClean="0">
                <a:solidFill>
                  <a:srgbClr val="FFFF00"/>
                </a:solidFill>
              </a:rPr>
              <a:t>Лъалищ</a:t>
            </a:r>
            <a:r>
              <a:rPr lang="ru-RU" u="sng" dirty="0" smtClean="0">
                <a:solidFill>
                  <a:srgbClr val="FFFF00"/>
                </a:solidFill>
              </a:rPr>
              <a:t> дуда Мах</a:t>
            </a:r>
            <a:r>
              <a:rPr lang="en-US" u="sng" dirty="0" smtClean="0">
                <a:solidFill>
                  <a:srgbClr val="FFFF00"/>
                </a:solidFill>
              </a:rPr>
              <a:t>I</a:t>
            </a:r>
            <a:r>
              <a:rPr lang="ru-RU" u="sng" dirty="0" err="1" smtClean="0">
                <a:solidFill>
                  <a:srgbClr val="FFFF00"/>
                </a:solidFill>
              </a:rPr>
              <a:t>муд</a:t>
            </a:r>
            <a:r>
              <a:rPr lang="ru-RU" u="sng" dirty="0" smtClean="0">
                <a:solidFill>
                  <a:srgbClr val="FFFF00"/>
                </a:solidFill>
              </a:rPr>
              <a:t>?</a:t>
            </a:r>
            <a:endParaRPr lang="ru-RU" u="sng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060848"/>
            <a:ext cx="6192688" cy="3600400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ru-RU" sz="3600" dirty="0" smtClean="0">
                <a:solidFill>
                  <a:srgbClr val="FF0000"/>
                </a:solidFill>
                <a:latin typeface="Impact" pitchFamily="34" charset="0"/>
              </a:rPr>
              <a:t>Мах</a:t>
            </a:r>
            <a:r>
              <a:rPr lang="en-US" sz="3600" dirty="0" smtClean="0">
                <a:solidFill>
                  <a:srgbClr val="FF0000"/>
                </a:solidFill>
                <a:latin typeface="Impact" pitchFamily="34" charset="0"/>
              </a:rPr>
              <a:t>I</a:t>
            </a:r>
            <a:r>
              <a:rPr lang="ru-RU" sz="3600" dirty="0" err="1" smtClean="0">
                <a:solidFill>
                  <a:srgbClr val="FF0000"/>
                </a:solidFill>
                <a:latin typeface="Impact" pitchFamily="34" charset="0"/>
              </a:rPr>
              <a:t>муд</a:t>
            </a:r>
            <a:r>
              <a:rPr lang="ru-RU" sz="3600" dirty="0" smtClean="0">
                <a:solidFill>
                  <a:srgbClr val="FF0000"/>
                </a:solidFill>
                <a:latin typeface="Impact" pitchFamily="34" charset="0"/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  <a:latin typeface="Impact" pitchFamily="34" charset="0"/>
              </a:rPr>
              <a:t>гьавураб</a:t>
            </a:r>
            <a:r>
              <a:rPr lang="ru-RU" sz="3600" dirty="0" smtClean="0">
                <a:solidFill>
                  <a:srgbClr val="FF0000"/>
                </a:solidFill>
                <a:latin typeface="Impact" pitchFamily="34" charset="0"/>
              </a:rPr>
              <a:t> сон?</a:t>
            </a:r>
          </a:p>
          <a:p>
            <a:pPr marL="514350" indent="-514350" algn="l"/>
            <a:r>
              <a:rPr lang="ru-RU" sz="3600" dirty="0" smtClean="0">
                <a:latin typeface="Arial Black" pitchFamily="34" charset="0"/>
              </a:rPr>
              <a:t>      а) 1921 с.</a:t>
            </a:r>
          </a:p>
          <a:p>
            <a:pPr marL="514350" indent="-514350" algn="l"/>
            <a:r>
              <a:rPr lang="ru-RU" sz="3600" dirty="0" smtClean="0">
                <a:latin typeface="Arial Black" pitchFamily="34" charset="0"/>
              </a:rPr>
              <a:t>      б) 1873 с.</a:t>
            </a:r>
          </a:p>
          <a:p>
            <a:pPr marL="514350" indent="-514350" algn="l"/>
            <a:r>
              <a:rPr lang="ru-RU" sz="3600" dirty="0" smtClean="0">
                <a:latin typeface="Arial Black" pitchFamily="34" charset="0"/>
              </a:rPr>
              <a:t>      в) 2014 с.</a:t>
            </a:r>
            <a:endParaRPr lang="ru-RU" sz="3600" dirty="0">
              <a:latin typeface="Arial Black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836712"/>
            <a:ext cx="6621360" cy="99553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Мах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ru-RU" dirty="0" err="1" smtClean="0">
                <a:solidFill>
                  <a:srgbClr val="FF0000"/>
                </a:solidFill>
              </a:rPr>
              <a:t>мудил</a:t>
            </a:r>
            <a:r>
              <a:rPr lang="ru-RU" dirty="0" smtClean="0">
                <a:solidFill>
                  <a:srgbClr val="FF0000"/>
                </a:solidFill>
              </a:rPr>
              <a:t> Ват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ru-RU" dirty="0" smtClean="0">
                <a:solidFill>
                  <a:srgbClr val="FF0000"/>
                </a:solidFill>
              </a:rPr>
              <a:t>ан?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852936"/>
            <a:ext cx="7854696" cy="1752600"/>
          </a:xfrm>
        </p:spPr>
        <p:txBody>
          <a:bodyPr/>
          <a:lstStyle/>
          <a:p>
            <a:pPr algn="l"/>
            <a:r>
              <a:rPr lang="ru-RU" b="1" dirty="0" smtClean="0"/>
              <a:t>а) </a:t>
            </a:r>
            <a:r>
              <a:rPr lang="ru-RU" b="1" dirty="0" err="1" smtClean="0"/>
              <a:t>Унсоколо</a:t>
            </a:r>
            <a:r>
              <a:rPr lang="ru-RU" b="1" dirty="0" smtClean="0"/>
              <a:t> район </a:t>
            </a:r>
            <a:r>
              <a:rPr lang="ru-RU" b="1" dirty="0" err="1" smtClean="0"/>
              <a:t>Хъах</a:t>
            </a:r>
            <a:r>
              <a:rPr lang="en-US" b="1" dirty="0" smtClean="0"/>
              <a:t>I</a:t>
            </a:r>
            <a:r>
              <a:rPr lang="ru-RU" b="1" dirty="0" err="1" smtClean="0"/>
              <a:t>абросу</a:t>
            </a:r>
            <a:endParaRPr lang="ru-RU" b="1" dirty="0" smtClean="0"/>
          </a:p>
          <a:p>
            <a:pPr algn="l"/>
            <a:r>
              <a:rPr lang="ru-RU" b="1" dirty="0" smtClean="0"/>
              <a:t>б) </a:t>
            </a:r>
            <a:r>
              <a:rPr lang="ru-RU" b="1" dirty="0" err="1" smtClean="0"/>
              <a:t>Хунзахъ</a:t>
            </a:r>
            <a:r>
              <a:rPr lang="ru-RU" b="1" dirty="0" smtClean="0"/>
              <a:t> район Ц</a:t>
            </a:r>
            <a:r>
              <a:rPr lang="en-US" b="1" dirty="0" smtClean="0"/>
              <a:t>I</a:t>
            </a:r>
            <a:r>
              <a:rPr lang="ru-RU" b="1" dirty="0" smtClean="0"/>
              <a:t>ада росу</a:t>
            </a:r>
            <a:endParaRPr lang="en-US" b="1" dirty="0" smtClean="0"/>
          </a:p>
          <a:p>
            <a:pPr algn="l"/>
            <a:r>
              <a:rPr lang="ru-RU" b="1" dirty="0" smtClean="0"/>
              <a:t>в) </a:t>
            </a:r>
            <a:r>
              <a:rPr lang="ru-RU" b="1" dirty="0" err="1" smtClean="0"/>
              <a:t>Болъихъ</a:t>
            </a:r>
            <a:r>
              <a:rPr lang="ru-RU" b="1" dirty="0" smtClean="0"/>
              <a:t> район Г</a:t>
            </a:r>
            <a:r>
              <a:rPr lang="en-US" b="1" dirty="0" smtClean="0"/>
              <a:t>I</a:t>
            </a:r>
            <a:r>
              <a:rPr lang="ru-RU" b="1" dirty="0" smtClean="0"/>
              <a:t>орт</a:t>
            </a:r>
            <a:r>
              <a:rPr lang="en-US" b="1" dirty="0" smtClean="0"/>
              <a:t>I</a:t>
            </a:r>
            <a:r>
              <a:rPr lang="ru-RU" b="1" dirty="0" smtClean="0"/>
              <a:t>около</a:t>
            </a:r>
            <a:endParaRPr lang="ru-RU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192</TotalTime>
  <Words>244</Words>
  <Application>Microsoft Office PowerPoint</Application>
  <PresentationFormat>Экран (4:3)</PresentationFormat>
  <Paragraphs>42</Paragraphs>
  <Slides>24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ХъахIабросулъа МахIмуд</vt:lpstr>
      <vt:lpstr>Слайд 2</vt:lpstr>
      <vt:lpstr>Слайд 3</vt:lpstr>
      <vt:lpstr>Слайд 4</vt:lpstr>
      <vt:lpstr>Слайд 5</vt:lpstr>
      <vt:lpstr>Слайд 6</vt:lpstr>
      <vt:lpstr>Слайд 7</vt:lpstr>
      <vt:lpstr>Лъалищ дуда МахIмуд?</vt:lpstr>
      <vt:lpstr>МахIмудил ВатIан?</vt:lpstr>
      <vt:lpstr>МахIмудил рокьи ккарай яс?</vt:lpstr>
      <vt:lpstr>Гьесул машгьураб поэма?</vt:lpstr>
      <vt:lpstr>Анлъабилеб классалда цIалараб кечI?</vt:lpstr>
      <vt:lpstr>МахIмуд лъица чIварав?</vt:lpstr>
      <vt:lpstr>Гьев хвана?</vt:lpstr>
      <vt:lpstr>МахIмудил хIакъалъулъ магIарул хъвадарухъаби.</vt:lpstr>
      <vt:lpstr>Слайд 16</vt:lpstr>
      <vt:lpstr>«Карпаталдаса   кагътал»    Залму Батирова</vt:lpstr>
      <vt:lpstr>«МахIмудиде»    Бахумеседу Расулова </vt:lpstr>
      <vt:lpstr>«МахIмудихъе кагъат»       МухIамад ХIамзаев</vt:lpstr>
      <vt:lpstr>«МахIмудиде»      ХIажи Гъазимирзаев</vt:lpstr>
      <vt:lpstr>«МахIмудил  памятникалъухъ»      Тажудин Таймасханов</vt:lpstr>
      <vt:lpstr>«МахIмудил васият»        Расул ХIамзатов</vt:lpstr>
      <vt:lpstr>Слайд 23</vt:lpstr>
      <vt:lpstr>Слайд 24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ХъахIабросулъа МахIмуд</dc:title>
  <dc:creator>Rasul</dc:creator>
  <cp:lastModifiedBy>ASUS</cp:lastModifiedBy>
  <cp:revision>23</cp:revision>
  <dcterms:created xsi:type="dcterms:W3CDTF">2015-01-27T13:53:22Z</dcterms:created>
  <dcterms:modified xsi:type="dcterms:W3CDTF">2020-04-22T18:18:01Z</dcterms:modified>
</cp:coreProperties>
</file>