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2" r:id="rId4"/>
    <p:sldId id="265" r:id="rId5"/>
    <p:sldId id="277" r:id="rId6"/>
    <p:sldId id="275" r:id="rId7"/>
    <p:sldId id="278" r:id="rId8"/>
    <p:sldId id="279" r:id="rId9"/>
    <p:sldId id="280" r:id="rId10"/>
    <p:sldId id="282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4F0AAE-1E30-471C-960D-FF1E28982BC6}" v="36" dt="2020-04-24T18:14:50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8" autoAdjust="0"/>
  </p:normalViewPr>
  <p:slideViewPr>
    <p:cSldViewPr>
      <p:cViewPr varScale="1">
        <p:scale>
          <a:sx n="88" d="100"/>
          <a:sy n="88" d="100"/>
        </p:scale>
        <p:origin x="8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04F0AAE-1E30-471C-960D-FF1E28982BC6}"/>
    <pc:docChg chg="delSld modSld">
      <pc:chgData name="" userId="" providerId="" clId="Web-{704F0AAE-1E30-471C-960D-FF1E28982BC6}" dt="2020-04-24T18:14:50.157" v="33" actId="20577"/>
      <pc:docMkLst>
        <pc:docMk/>
      </pc:docMkLst>
      <pc:sldChg chg="del">
        <pc:chgData name="" userId="" providerId="" clId="Web-{704F0AAE-1E30-471C-960D-FF1E28982BC6}" dt="2020-04-24T18:12:00.015" v="0"/>
        <pc:sldMkLst>
          <pc:docMk/>
          <pc:sldMk cId="4002482202" sldId="256"/>
        </pc:sldMkLst>
      </pc:sldChg>
      <pc:sldChg chg="del">
        <pc:chgData name="" userId="" providerId="" clId="Web-{704F0AAE-1E30-471C-960D-FF1E28982BC6}" dt="2020-04-24T18:12:07.172" v="1"/>
        <pc:sldMkLst>
          <pc:docMk/>
          <pc:sldMk cId="1701689196" sldId="257"/>
        </pc:sldMkLst>
      </pc:sldChg>
      <pc:sldChg chg="del">
        <pc:chgData name="" userId="" providerId="" clId="Web-{704F0AAE-1E30-471C-960D-FF1E28982BC6}" dt="2020-04-24T18:12:19.390" v="5"/>
        <pc:sldMkLst>
          <pc:docMk/>
          <pc:sldMk cId="4143547346" sldId="259"/>
        </pc:sldMkLst>
      </pc:sldChg>
      <pc:sldChg chg="del">
        <pc:chgData name="" userId="" providerId="" clId="Web-{704F0AAE-1E30-471C-960D-FF1E28982BC6}" dt="2020-04-24T18:12:10.843" v="2"/>
        <pc:sldMkLst>
          <pc:docMk/>
          <pc:sldMk cId="3550131873" sldId="261"/>
        </pc:sldMkLst>
      </pc:sldChg>
      <pc:sldChg chg="del">
        <pc:chgData name="" userId="" providerId="" clId="Web-{704F0AAE-1E30-471C-960D-FF1E28982BC6}" dt="2020-04-24T18:12:14" v="3"/>
        <pc:sldMkLst>
          <pc:docMk/>
          <pc:sldMk cId="1033826559" sldId="263"/>
        </pc:sldMkLst>
      </pc:sldChg>
      <pc:sldChg chg="del">
        <pc:chgData name="" userId="" providerId="" clId="Web-{704F0AAE-1E30-471C-960D-FF1E28982BC6}" dt="2020-04-24T18:12:17.265" v="4"/>
        <pc:sldMkLst>
          <pc:docMk/>
          <pc:sldMk cId="3347552695" sldId="264"/>
        </pc:sldMkLst>
      </pc:sldChg>
      <pc:sldChg chg="del">
        <pc:chgData name="" userId="" providerId="" clId="Web-{704F0AAE-1E30-471C-960D-FF1E28982BC6}" dt="2020-04-24T18:12:25.234" v="7"/>
        <pc:sldMkLst>
          <pc:docMk/>
          <pc:sldMk cId="2394566152" sldId="266"/>
        </pc:sldMkLst>
      </pc:sldChg>
      <pc:sldChg chg="del">
        <pc:chgData name="" userId="" providerId="" clId="Web-{704F0AAE-1E30-471C-960D-FF1E28982BC6}" dt="2020-04-24T18:12:23.312" v="6"/>
        <pc:sldMkLst>
          <pc:docMk/>
          <pc:sldMk cId="839878655" sldId="267"/>
        </pc:sldMkLst>
      </pc:sldChg>
      <pc:sldChg chg="del">
        <pc:chgData name="" userId="" providerId="" clId="Web-{704F0AAE-1E30-471C-960D-FF1E28982BC6}" dt="2020-04-24T18:12:55.188" v="14"/>
        <pc:sldMkLst>
          <pc:docMk/>
          <pc:sldMk cId="218556778" sldId="268"/>
        </pc:sldMkLst>
      </pc:sldChg>
      <pc:sldChg chg="del">
        <pc:chgData name="" userId="" providerId="" clId="Web-{704F0AAE-1E30-471C-960D-FF1E28982BC6}" dt="2020-04-24T18:12:49" v="12"/>
        <pc:sldMkLst>
          <pc:docMk/>
          <pc:sldMk cId="2911129987" sldId="269"/>
        </pc:sldMkLst>
      </pc:sldChg>
      <pc:sldChg chg="del">
        <pc:chgData name="" userId="" providerId="" clId="Web-{704F0AAE-1E30-471C-960D-FF1E28982BC6}" dt="2020-04-24T18:12:57.375" v="15"/>
        <pc:sldMkLst>
          <pc:docMk/>
          <pc:sldMk cId="3167687165" sldId="270"/>
        </pc:sldMkLst>
      </pc:sldChg>
      <pc:sldChg chg="del">
        <pc:chgData name="" userId="" providerId="" clId="Web-{704F0AAE-1E30-471C-960D-FF1E28982BC6}" dt="2020-04-24T18:12:51.656" v="13"/>
        <pc:sldMkLst>
          <pc:docMk/>
          <pc:sldMk cId="1453718247" sldId="271"/>
        </pc:sldMkLst>
      </pc:sldChg>
      <pc:sldChg chg="modSp">
        <pc:chgData name="" userId="" providerId="" clId="Web-{704F0AAE-1E30-471C-960D-FF1E28982BC6}" dt="2020-04-24T18:14:50.141" v="32" actId="20577"/>
        <pc:sldMkLst>
          <pc:docMk/>
          <pc:sldMk cId="742885668" sldId="273"/>
        </pc:sldMkLst>
        <pc:spChg chg="mod">
          <ac:chgData name="" userId="" providerId="" clId="Web-{704F0AAE-1E30-471C-960D-FF1E28982BC6}" dt="2020-04-24T18:14:17.297" v="29" actId="1076"/>
          <ac:spMkLst>
            <pc:docMk/>
            <pc:sldMk cId="742885668" sldId="273"/>
            <ac:spMk id="4" creationId="{00000000-0000-0000-0000-000000000000}"/>
          </ac:spMkLst>
        </pc:spChg>
        <pc:spChg chg="mod">
          <ac:chgData name="" userId="" providerId="" clId="Web-{704F0AAE-1E30-471C-960D-FF1E28982BC6}" dt="2020-04-24T18:13:46.453" v="24" actId="14100"/>
          <ac:spMkLst>
            <pc:docMk/>
            <pc:sldMk cId="742885668" sldId="273"/>
            <ac:spMk id="5" creationId="{00000000-0000-0000-0000-000000000000}"/>
          </ac:spMkLst>
        </pc:spChg>
        <pc:spChg chg="mod">
          <ac:chgData name="" userId="" providerId="" clId="Web-{704F0AAE-1E30-471C-960D-FF1E28982BC6}" dt="2020-04-24T18:14:50.141" v="32" actId="20577"/>
          <ac:spMkLst>
            <pc:docMk/>
            <pc:sldMk cId="742885668" sldId="273"/>
            <ac:spMk id="6" creationId="{00000000-0000-0000-0000-000000000000}"/>
          </ac:spMkLst>
        </pc:spChg>
      </pc:sldChg>
      <pc:sldChg chg="del">
        <pc:chgData name="" userId="" providerId="" clId="Web-{704F0AAE-1E30-471C-960D-FF1E28982BC6}" dt="2020-04-24T18:12:27.968" v="8"/>
        <pc:sldMkLst>
          <pc:docMk/>
          <pc:sldMk cId="3225130781" sldId="283"/>
        </pc:sldMkLst>
      </pc:sldChg>
      <pc:sldChg chg="del">
        <pc:chgData name="" userId="" providerId="" clId="Web-{704F0AAE-1E30-471C-960D-FF1E28982BC6}" dt="2020-04-24T18:12:32.359" v="9"/>
        <pc:sldMkLst>
          <pc:docMk/>
          <pc:sldMk cId="460328773" sldId="284"/>
        </pc:sldMkLst>
      </pc:sldChg>
      <pc:sldChg chg="del">
        <pc:chgData name="" userId="" providerId="" clId="Web-{704F0AAE-1E30-471C-960D-FF1E28982BC6}" dt="2020-04-24T18:12:37.719" v="10"/>
        <pc:sldMkLst>
          <pc:docMk/>
          <pc:sldMk cId="3837439082" sldId="285"/>
        </pc:sldMkLst>
      </pc:sldChg>
      <pc:sldChg chg="del">
        <pc:chgData name="" userId="" providerId="" clId="Web-{704F0AAE-1E30-471C-960D-FF1E28982BC6}" dt="2020-04-24T18:12:46.156" v="11"/>
        <pc:sldMkLst>
          <pc:docMk/>
          <pc:sldMk cId="3421732677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100642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254242"/>
            <a:ext cx="8150796" cy="22588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Тема №2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cs typeface="Calibri"/>
              </a:rPr>
              <a:t>Единый </a:t>
            </a:r>
            <a:r>
              <a:rPr lang="ru-RU" sz="5400" b="1" dirty="0">
                <a:solidFill>
                  <a:srgbClr val="FF0000"/>
                </a:solidFill>
                <a:cs typeface="Calibri"/>
              </a:rPr>
              <a:t>временный план текста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7258" y="2735977"/>
            <a:ext cx="7572632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Порядок абзацев</a:t>
            </a:r>
            <a:endParaRPr lang="ru-RU" sz="4000" b="1" dirty="0">
              <a:solidFill>
                <a:srgbClr val="7030A0"/>
              </a:solidFill>
              <a:cs typeface="Calibri"/>
            </a:endParaRPr>
          </a:p>
          <a:p>
            <a:pPr algn="ctr"/>
            <a:r>
              <a:rPr lang="ru-RU" sz="4000" b="1" dirty="0">
                <a:solidFill>
                  <a:srgbClr val="7030A0"/>
                </a:solidFill>
              </a:rPr>
              <a:t>в </a:t>
            </a:r>
            <a:r>
              <a:rPr lang="ru-RU" sz="4000" b="1" dirty="0" smtClean="0">
                <a:solidFill>
                  <a:srgbClr val="7030A0"/>
                </a:solidFill>
              </a:rPr>
              <a:t>тексте.</a:t>
            </a:r>
            <a:endParaRPr lang="ru-RU" sz="4000" b="1" dirty="0">
              <a:solidFill>
                <a:srgbClr val="7030A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288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8534" y="260648"/>
            <a:ext cx="7848872" cy="12241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4 абзац – любимая забава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556792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7030A0"/>
                </a:solidFill>
              </a:rPr>
              <a:t>    С этих пор щенок по целым часам со мной не расставался. Кормить его по нескольку раз в день сделалось моей любимой забавой.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4"/>
            <a:ext cx="5715000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503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6134" y="275166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Итог урока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1916832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7030A0"/>
                </a:solidFill>
              </a:rPr>
              <a:t>-Чему учились на </a:t>
            </a:r>
            <a:r>
              <a:rPr lang="ru-RU" sz="4800" b="1" dirty="0" smtClean="0">
                <a:solidFill>
                  <a:srgbClr val="7030A0"/>
                </a:solidFill>
              </a:rPr>
              <a:t>уроке?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2747830"/>
            <a:ext cx="7846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7030A0"/>
                </a:solidFill>
              </a:rPr>
              <a:t>-Для чего это было нужно</a:t>
            </a:r>
            <a:r>
              <a:rPr lang="ru-RU" sz="4800" b="1" dirty="0" smtClean="0">
                <a:solidFill>
                  <a:srgbClr val="7030A0"/>
                </a:solidFill>
              </a:rPr>
              <a:t>?</a:t>
            </a:r>
          </a:p>
          <a:p>
            <a:r>
              <a:rPr lang="ru-RU" sz="4800" b="1" dirty="0" smtClean="0">
                <a:solidFill>
                  <a:srgbClr val="7030A0"/>
                </a:solidFill>
              </a:rPr>
              <a:t>-Д/з- </a:t>
            </a:r>
            <a:r>
              <a:rPr lang="ru-RU" sz="3600" b="1" dirty="0" smtClean="0">
                <a:solidFill>
                  <a:srgbClr val="7030A0"/>
                </a:solidFill>
              </a:rPr>
              <a:t>Работа по тестам </a:t>
            </a:r>
            <a:r>
              <a:rPr lang="ru-RU" sz="3600" b="1" dirty="0" err="1" smtClean="0">
                <a:solidFill>
                  <a:srgbClr val="7030A0"/>
                </a:solidFill>
              </a:rPr>
              <a:t>стр</a:t>
            </a:r>
            <a:r>
              <a:rPr lang="ru-RU" sz="3600" b="1" dirty="0" smtClean="0">
                <a:solidFill>
                  <a:srgbClr val="7030A0"/>
                </a:solidFill>
              </a:rPr>
              <a:t> 25-30.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5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254242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Цель: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130425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Умение определять порядок 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>абзацев </a:t>
            </a:r>
            <a:r>
              <a:rPr lang="ru-RU" sz="4000" b="1" dirty="0">
                <a:solidFill>
                  <a:srgbClr val="0070C0"/>
                </a:solidFill>
              </a:rPr>
              <a:t>в </a:t>
            </a:r>
            <a:r>
              <a:rPr lang="ru-RU" sz="4000" b="1" dirty="0" smtClean="0">
                <a:solidFill>
                  <a:srgbClr val="0070C0"/>
                </a:solidFill>
              </a:rPr>
              <a:t>тексте.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2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254242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Что такое абзац?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1556792"/>
            <a:ext cx="8640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400" b="1" dirty="0">
                <a:solidFill>
                  <a:srgbClr val="7030A0"/>
                </a:solidFill>
              </a:rPr>
              <a:t>Отступ вправо в начале первой строки определенной части текста.</a:t>
            </a:r>
          </a:p>
          <a:p>
            <a:pPr marL="342900" indent="-342900">
              <a:buAutoNum type="arabicPeriod"/>
            </a:pPr>
            <a:r>
              <a:rPr lang="ru-RU" sz="4400" b="1" dirty="0">
                <a:solidFill>
                  <a:srgbClr val="7030A0"/>
                </a:solidFill>
              </a:rPr>
              <a:t> Часть текста между двумя такими отступами.</a:t>
            </a:r>
          </a:p>
        </p:txBody>
      </p:sp>
    </p:spTree>
    <p:extLst>
      <p:ext uri="{BB962C8B-B14F-4D97-AF65-F5344CB8AC3E}">
        <p14:creationId xmlns:p14="http://schemas.microsoft.com/office/powerpoint/2010/main" val="276583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188640"/>
            <a:ext cx="7848872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Сколько абзацев?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052736"/>
            <a:ext cx="87744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000" b="1" dirty="0"/>
              <a:t>Из всех наших грызунов белка едва ли не самый резвый, непоседливый зверёк. В теплую погоду летом белка постоянно в движении: она быстро спускается с ели на землю, тотчас быстро взлетает по стволу обратно, цепляясь за кору дерева длинными и острыми когтями, или перепрыгивает с ветки на ветку. </a:t>
            </a:r>
          </a:p>
          <a:p>
            <a:r>
              <a:rPr lang="ru-RU" sz="2000" b="1" dirty="0"/>
              <a:t>	Шерсть белки летом рыжеватая по цвету и походит на сосновую кору. Благодаря такой окраске белка едва заметна на сосне.</a:t>
            </a:r>
          </a:p>
          <a:p>
            <a:r>
              <a:rPr lang="ru-RU" sz="2000" b="1" dirty="0"/>
              <a:t> 	Гнездо своё белка сооружает около вершины ели или пихты. Домов у белки может быть несколько - основной и запасные, где можно переждать непогоду, спрятаться от нежданного врага, устроить склад запасов впрок. </a:t>
            </a:r>
          </a:p>
          <a:p>
            <a:r>
              <a:rPr lang="ru-RU" sz="2000" b="1" dirty="0"/>
              <a:t>	Питаются эти зверьки орехами, семенами, грибами, ягодами, не брезгуя птичьими яйцами и птенцами. Основной корм белок - семена хвойных деревьев.</a:t>
            </a:r>
          </a:p>
          <a:p>
            <a:r>
              <a:rPr lang="ru-RU" sz="2000" b="1" dirty="0"/>
              <a:t>	Ранней весной при наступлении солнечной погоды в беличьем гнезде появляются очень маленькие слепые бельчата. Белка кормит своих детёнышей молоком месяца два.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1018" y="1052736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50005" y="2564904"/>
            <a:ext cx="3810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3805" y="32004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11905" y="4077072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73805" y="5013176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0696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8078" y="332656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Упр. 10. с. 26-27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132856"/>
            <a:ext cx="8496944" cy="32403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ru-RU" sz="4800" b="1" dirty="0">
                <a:solidFill>
                  <a:srgbClr val="7030A0"/>
                </a:solidFill>
              </a:rPr>
              <a:t>Пора готовиться к зиме.</a:t>
            </a:r>
          </a:p>
          <a:p>
            <a:pPr marL="514350" indent="-514350">
              <a:buAutoNum type="arabicPeriod"/>
            </a:pPr>
            <a:r>
              <a:rPr lang="ru-RU" sz="4800" b="1" dirty="0">
                <a:solidFill>
                  <a:srgbClr val="7030A0"/>
                </a:solidFill>
              </a:rPr>
              <a:t>Грибные запасы.</a:t>
            </a:r>
          </a:p>
          <a:p>
            <a:pPr marL="514350" indent="-514350">
              <a:buAutoNum type="arabicPeriod"/>
            </a:pPr>
            <a:r>
              <a:rPr lang="ru-RU" sz="4800" b="1" dirty="0">
                <a:solidFill>
                  <a:srgbClr val="7030A0"/>
                </a:solidFill>
              </a:rPr>
              <a:t>Ореховые кладовые.</a:t>
            </a:r>
          </a:p>
          <a:p>
            <a:pPr marL="514350" indent="-514350">
              <a:buAutoNum type="arabicPeriod"/>
            </a:pPr>
            <a:r>
              <a:rPr lang="ru-RU" sz="4800" b="1" dirty="0">
                <a:solidFill>
                  <a:srgbClr val="7030A0"/>
                </a:solidFill>
              </a:rPr>
              <a:t>Умница –белка.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36812"/>
            <a:ext cx="8015390" cy="15800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Измени порядок абзацев так, чтобы получился рассказ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4819" y="548680"/>
            <a:ext cx="7848872" cy="12241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Перескажи по плану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400175"/>
            <a:ext cx="198120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1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54242"/>
            <a:ext cx="8018330" cy="28147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FF00"/>
                </a:solidFill>
              </a:rPr>
              <a:t>Пронумеруйте абзацы так, чтоб получился рассказ</a:t>
            </a:r>
          </a:p>
        </p:txBody>
      </p:sp>
    </p:spTree>
    <p:extLst>
      <p:ext uri="{BB962C8B-B14F-4D97-AF65-F5344CB8AC3E}">
        <p14:creationId xmlns:p14="http://schemas.microsoft.com/office/powerpoint/2010/main" val="119739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332656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Проверь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5516" y="1556792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7030A0"/>
                </a:solidFill>
                <a:latin typeface="Helvetica Neue"/>
              </a:rPr>
              <a:t>    Раз, сидя на окошке, услышал я какой-то жалобный визг в саду. 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1018" y="332656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1 абзац- визг в саду</a:t>
            </a:r>
          </a:p>
        </p:txBody>
      </p:sp>
    </p:spTree>
    <p:extLst>
      <p:ext uri="{BB962C8B-B14F-4D97-AF65-F5344CB8AC3E}">
        <p14:creationId xmlns:p14="http://schemas.microsoft.com/office/powerpoint/2010/main" val="23628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1018" y="284421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2 абзац- находка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8695" y="1220525"/>
            <a:ext cx="845037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    Мать тоже его услышала, и когда я стал просить, чтоб послали посмотреть, кто это плачет, что «верно, кому-нибудь больно», мать послала девушку, и та через несколько минут принесла в своих пригоршнях крошечного, еще слепого щенка, который, весь дрожа и нетвердо опираясь на свои кривые лапки, тыкаясь во все стороны головой, жалобно визжал.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282" y="1556792"/>
            <a:ext cx="3787303" cy="4501480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82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97"/>
            </a:avLst>
          </a:prstGeom>
          <a:solidFill>
            <a:srgbClr val="00B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1184" y="238146"/>
            <a:ext cx="7848872" cy="936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3 абзац- Сурка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340768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   Мне стало так его жаль, что я взял этого щеночка и закутал его своим платьем.</a:t>
            </a:r>
          </a:p>
          <a:p>
            <a:r>
              <a:rPr lang="ru-RU" sz="3600" b="1" dirty="0">
                <a:solidFill>
                  <a:srgbClr val="7030A0"/>
                </a:solidFill>
              </a:rPr>
              <a:t>Мать приказала принести на блюдечке тепленького молочка и после многих попыток, толкая рыльцем слепого кутенка в молоко, выучила его лакать. Назвали щенка </a:t>
            </a:r>
            <a:r>
              <a:rPr lang="ru-RU" sz="3600" b="1" dirty="0" err="1">
                <a:solidFill>
                  <a:srgbClr val="7030A0"/>
                </a:solidFill>
              </a:rPr>
              <a:t>Суркой</a:t>
            </a:r>
            <a:r>
              <a:rPr lang="ru-RU" sz="3600" b="1" dirty="0">
                <a:solidFill>
                  <a:srgbClr val="7030A0"/>
                </a:solidFill>
              </a:rPr>
              <a:t>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32856"/>
            <a:ext cx="4641304" cy="3318532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24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283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1234</cp:lastModifiedBy>
  <cp:revision>31</cp:revision>
  <dcterms:created xsi:type="dcterms:W3CDTF">2017-10-13T04:13:03Z</dcterms:created>
  <dcterms:modified xsi:type="dcterms:W3CDTF">2020-04-24T18:22:15Z</dcterms:modified>
</cp:coreProperties>
</file>