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82" r:id="rId3"/>
    <p:sldId id="276" r:id="rId4"/>
    <p:sldId id="283" r:id="rId5"/>
    <p:sldId id="284" r:id="rId6"/>
    <p:sldId id="270" r:id="rId7"/>
    <p:sldId id="278" r:id="rId8"/>
    <p:sldId id="279" r:id="rId9"/>
    <p:sldId id="280" r:id="rId10"/>
    <p:sldId id="285" r:id="rId11"/>
    <p:sldId id="281" r:id="rId12"/>
    <p:sldId id="287" r:id="rId13"/>
    <p:sldId id="264" r:id="rId14"/>
    <p:sldId id="286" r:id="rId15"/>
    <p:sldId id="28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5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6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66707-9E5B-49C9-954B-669C45380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8F5A6-2AB8-4708-A150-2837AA52F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C9E08-09F5-40C1-BF09-D0164F5B3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A6B6B-573E-4AAB-BD91-6599530DE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662F7-5EF9-4A2D-8E4E-BCE7AE16F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43F85-A2B2-4213-8DE4-BB5181BD1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EFEBF-3928-4C23-9B33-6A337B1F1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FE3FC-B42F-4476-AC24-82A1C413EA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B0C78-1D27-42F5-8AF2-A13006E6E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83270-F51D-4689-AED4-F6E6AB537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0C979-39FF-43B0-B196-5CE358AF8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10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1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1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1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1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1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1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12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3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3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3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4133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34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13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3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3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3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3139BB6-8FB6-4B8A-A8E3-D122CC57D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8.gif"/><Relationship Id="rId11" Type="http://schemas.openxmlformats.org/officeDocument/2006/relationships/slide" Target="slide2.xml"/><Relationship Id="rId5" Type="http://schemas.openxmlformats.org/officeDocument/2006/relationships/image" Target="../media/image17.jpeg"/><Relationship Id="rId10" Type="http://schemas.openxmlformats.org/officeDocument/2006/relationships/image" Target="../media/image22.gif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file:///F:\&#1058;&#1088;&#1091;&#1097;&#1077;&#1085;&#1082;&#1086;%20&#1045;.&#1042;.%20&#1086;&#1082;&#1088;.&#1084;&#1080;&#1088;%203%20&#1082;&#1083;\&#1057;&#1090;&#1088;&#1072;&#1085;&#1080;&#1094;&#1072;3.peb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hyperlink" Target="file:///F:\&#1058;&#1088;&#1091;&#1097;&#1077;&#1085;&#1082;&#1086;%20&#1045;.&#1042;.%20&#1086;&#1082;&#1088;.&#1084;&#1080;&#1088;%203%20&#1082;&#1083;\&#1057;&#1090;&#1088;&#1072;&#1085;&#1080;&#1094;&#1072;1.peb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F:\&#1058;&#1088;&#1091;&#1097;&#1077;&#1085;&#1082;&#1086;%20&#1045;.&#1042;.%20&#1086;&#1082;&#1088;.&#1084;&#1080;&#1088;%203%20&#1082;&#1083;\&#1057;&#1090;&#1088;&#1072;&#1085;&#1080;&#1094;&#1072;2.peb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« Материки и океаны</a:t>
            </a:r>
            <a:br>
              <a:rPr lang="ru-RU" sz="4800" dirty="0" smtClean="0"/>
            </a:br>
            <a:r>
              <a:rPr lang="ru-RU" sz="4800" dirty="0" smtClean="0"/>
              <a:t> на глобусе и карте»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571868" y="4286256"/>
            <a:ext cx="5200664" cy="210979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defRPr/>
            </a:pPr>
            <a:endParaRPr lang="ru-RU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3" descr="earth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14348" y="0"/>
            <a:ext cx="461395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rial" charset="0"/>
              </a:rPr>
              <a:t>Северный Ледовитый океан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2738" y="3046409"/>
            <a:ext cx="183396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rial" charset="0"/>
              </a:rPr>
              <a:t>Тихий океан</a:t>
            </a:r>
          </a:p>
        </p:txBody>
      </p:sp>
      <p:sp>
        <p:nvSpPr>
          <p:cNvPr id="12" name="Прямоугольник 11"/>
          <p:cNvSpPr/>
          <p:nvPr/>
        </p:nvSpPr>
        <p:spPr>
          <a:xfrm rot="3728224">
            <a:off x="2630644" y="3393726"/>
            <a:ext cx="3502498" cy="5238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rial" charset="0"/>
              </a:rPr>
              <a:t>Атлантический океан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78257" y="5365764"/>
            <a:ext cx="242964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rial" charset="0"/>
              </a:rPr>
              <a:t>Южный океан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86446" y="3357562"/>
            <a:ext cx="295382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rial" charset="0"/>
              </a:rPr>
              <a:t>Индийский океан</a:t>
            </a:r>
          </a:p>
        </p:txBody>
      </p:sp>
      <p:pic>
        <p:nvPicPr>
          <p:cNvPr id="5145" name="Picture 25" descr="fe8ddd18f84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b="15218"/>
          <a:stretch>
            <a:fillRect/>
          </a:stretch>
        </p:blipFill>
        <p:spPr bwMode="auto">
          <a:xfrm>
            <a:off x="0" y="0"/>
            <a:ext cx="1081088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5" dur="2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33302 C 0.11563 0.55272 0.2316 0.77243 0.2875 0.78769 C 0.34375 0.80272 0.26788 0.43755 0.33681 0.4246 C 0.40573 0.41142 0.60556 0.77867 0.70122 0.70906 C 0.79705 0.63968 1.02969 0.12256 0.91215 0.00647 C 0.79479 -0.1094 0.1434 0.01202 -0.00434 0.01225 C -0.15191 0.01248 0.02083 0.00948 0.02604 0.00855 " pathEditMode="fixed" ptsTypes="aaaaaaA">
                                      <p:cBhvr>
                                        <p:cTn id="29" dur="5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1325459"/>
          <a:ext cx="8215371" cy="4733376"/>
        </p:xfrm>
        <a:graphic>
          <a:graphicData uri="http://schemas.openxmlformats.org/drawingml/2006/table">
            <a:tbl>
              <a:tblPr/>
              <a:tblGrid>
                <a:gridCol w="727358"/>
                <a:gridCol w="3818897"/>
                <a:gridCol w="3669116"/>
              </a:tblGrid>
              <a:tr h="500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океана 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Происхождение названия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Тихий океан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 время путешествия Магеллана Океан был спокойным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Атлантический океан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честь героя греческих мифов Атланта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Индийский океан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Омывает берега Индии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Северный Ледовитый океан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Большую часть года покрыт льдом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0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Южный океан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Расположен в Южном полушарии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4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15" descr="fe8ddd18f84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b="15218"/>
          <a:stretch>
            <a:fillRect/>
          </a:stretch>
        </p:blipFill>
        <p:spPr bwMode="auto">
          <a:xfrm>
            <a:off x="-3244850" y="1844675"/>
            <a:ext cx="324485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16" descr="f1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5650" y="5157788"/>
            <a:ext cx="1962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19" descr="f1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2997200"/>
            <a:ext cx="1962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Picture 20" descr="f1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7050" y="4508500"/>
            <a:ext cx="1962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Picture 21" descr="fe8ddd18f84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b="15218"/>
          <a:stretch>
            <a:fillRect/>
          </a:stretch>
        </p:blipFill>
        <p:spPr bwMode="auto">
          <a:xfrm>
            <a:off x="9144000" y="4149725"/>
            <a:ext cx="2376488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2" name="Oval 22"/>
          <p:cNvSpPr>
            <a:spLocks noChangeArrowheads="1"/>
          </p:cNvSpPr>
          <p:nvPr/>
        </p:nvSpPr>
        <p:spPr bwMode="auto">
          <a:xfrm>
            <a:off x="2916238" y="188913"/>
            <a:ext cx="3455987" cy="3311525"/>
          </a:xfrm>
          <a:prstGeom prst="ellipse">
            <a:avLst/>
          </a:prstGeom>
          <a:gradFill rotWithShape="1">
            <a:gsLst>
              <a:gs pos="0">
                <a:srgbClr val="FFC9F1"/>
              </a:gs>
              <a:gs pos="100000">
                <a:srgbClr val="EE4C63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pitchFamily="34" charset="0"/>
            </a:endParaRPr>
          </a:p>
        </p:txBody>
      </p:sp>
      <p:pic>
        <p:nvPicPr>
          <p:cNvPr id="5143" name="Picture 23" descr="ani-crazy_dolphin"/>
          <p:cNvPicPr>
            <a:picLocks noChangeAspect="1" noChangeArrowheads="1" noCrop="1"/>
          </p:cNvPicPr>
          <p:nvPr/>
        </p:nvPicPr>
        <p:blipFill>
          <a:blip r:embed="rId8">
            <a:lum bright="-30000"/>
          </a:blip>
          <a:srcRect/>
          <a:stretch>
            <a:fillRect/>
          </a:stretch>
        </p:blipFill>
        <p:spPr bwMode="auto">
          <a:xfrm>
            <a:off x="-1384300" y="3644900"/>
            <a:ext cx="1384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4" name="Picture 24" descr="ani-crazy_dolphin"/>
          <p:cNvPicPr>
            <a:picLocks noChangeAspect="1" noChangeArrowheads="1" noCrop="1"/>
          </p:cNvPicPr>
          <p:nvPr/>
        </p:nvPicPr>
        <p:blipFill>
          <a:blip r:embed="rId8">
            <a:lum bright="-36000"/>
          </a:blip>
          <a:srcRect/>
          <a:stretch>
            <a:fillRect/>
          </a:stretch>
        </p:blipFill>
        <p:spPr bwMode="auto">
          <a:xfrm>
            <a:off x="5867400" y="5157788"/>
            <a:ext cx="1384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5" name="Picture 25" descr="fe8ddd18f84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b="15218"/>
          <a:stretch>
            <a:fillRect/>
          </a:stretch>
        </p:blipFill>
        <p:spPr bwMode="auto">
          <a:xfrm>
            <a:off x="9144000" y="1989138"/>
            <a:ext cx="3244850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6" name="Picture 26" descr="ani-crazy_dolphin"/>
          <p:cNvPicPr>
            <a:picLocks noChangeAspect="1" noChangeArrowheads="1" noCrop="1"/>
          </p:cNvPicPr>
          <p:nvPr/>
        </p:nvPicPr>
        <p:blipFill>
          <a:blip r:embed="rId8">
            <a:lum bright="-36000"/>
          </a:blip>
          <a:srcRect/>
          <a:stretch>
            <a:fillRect/>
          </a:stretch>
        </p:blipFill>
        <p:spPr bwMode="auto">
          <a:xfrm flipH="1">
            <a:off x="5795963" y="4005263"/>
            <a:ext cx="12239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7" name="Picture 27" descr="ani-crazy_dolphin"/>
          <p:cNvPicPr>
            <a:picLocks noChangeAspect="1" noChangeArrowheads="1" noCrop="1"/>
          </p:cNvPicPr>
          <p:nvPr/>
        </p:nvPicPr>
        <p:blipFill>
          <a:blip r:embed="rId8">
            <a:lum bright="-30000"/>
          </a:blip>
          <a:srcRect/>
          <a:stretch>
            <a:fillRect/>
          </a:stretch>
        </p:blipFill>
        <p:spPr bwMode="auto">
          <a:xfrm flipH="1">
            <a:off x="9144000" y="3933825"/>
            <a:ext cx="12239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8" name="Picture 28" descr="ani-crazy_dolphin"/>
          <p:cNvPicPr>
            <a:picLocks noChangeAspect="1" noChangeArrowheads="1" noCrop="1"/>
          </p:cNvPicPr>
          <p:nvPr/>
        </p:nvPicPr>
        <p:blipFill>
          <a:blip r:embed="rId8">
            <a:lum bright="-36000"/>
          </a:blip>
          <a:srcRect/>
          <a:stretch>
            <a:fillRect/>
          </a:stretch>
        </p:blipFill>
        <p:spPr bwMode="auto">
          <a:xfrm flipH="1">
            <a:off x="2268538" y="3933825"/>
            <a:ext cx="1366837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rgbClr val="0033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" pitchFamily="34" charset="0"/>
            </a:endParaRPr>
          </a:p>
        </p:txBody>
      </p:sp>
      <p:pic>
        <p:nvPicPr>
          <p:cNvPr id="5150" name="Picture 30" descr="j043259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72225" y="47625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1" name="Picture 31" descr="65faa995e8495198efec9f89623bb9a7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144000" y="692150"/>
            <a:ext cx="1511300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2" name="Picture 32" descr="65faa995e8495198efec9f89623bb9a7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144000" y="1628775"/>
            <a:ext cx="12604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7" name="AutoShape 3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8243888" y="6308725"/>
            <a:ext cx="647700" cy="360363"/>
          </a:xfrm>
          <a:prstGeom prst="leftArrow">
            <a:avLst>
              <a:gd name="adj1" fmla="val 50000"/>
              <a:gd name="adj2" fmla="val 4493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9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500"/>
                            </p:stCondLst>
                            <p:childTnLst>
                              <p:par>
                                <p:cTn id="31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500"/>
                            </p:stCondLst>
                            <p:childTnLst>
                              <p:par>
                                <p:cTn id="35" presetID="9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000"/>
                            </p:stCondLst>
                            <p:childTnLst>
                              <p:par>
                                <p:cTn id="39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95 0.1507 C 0.06528 0.17454 0.09375 0.20811 0.19948 0.20741 C 0.35208 0.20741 0.36302 0.09561 0.54531 0.09537 C 0.7092 0.09537 0.6217 0.19306 0.77934 0.1926 C 0.94323 0.1926 0.85573 0.12176 1.03177 0.12176 C 1.18941 0.12176 1.10191 0.16945 1.24236 0.16945 C 1.37778 0.16945 1.30746 0.13311 1.43056 0.13311 C 1.50087 0.13311 1.5059 0.14283 1.51215 0.1507 " pathEditMode="relative" rAng="0" ptsTypes="ffffffff">
                                      <p:cBhvr>
                                        <p:cTn id="40" dur="5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000"/>
                            </p:stCondLst>
                            <p:childTnLst>
                              <p:par>
                                <p:cTn id="42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2 0.09329 C -0.0743 0.13496 -0.10035 0.19375 -0.1967 0.19237 C -0.33594 0.19237 -0.34635 -0.003 -0.51233 -0.00324 C -0.66163 -0.00324 -0.58194 0.16737 -0.72569 0.16644 C -0.87604 0.16644 -0.79531 0.04283 -0.95608 0.04283 C -1.09983 0.04283 -1.02014 0.12639 -1.14792 0.12639 C -1.27118 0.12639 -1.20729 0.06274 -1.31962 0.06274 C -1.38368 0.06274 -1.38837 0.0801 -1.39375 0.09329 " pathEditMode="relative" rAng="0" ptsTypes="ffffffff">
                                      <p:cBhvr>
                                        <p:cTn id="43" dur="50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5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000"/>
                            </p:stCondLst>
                            <p:childTnLst>
                              <p:par>
                                <p:cTn id="4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8000"/>
                            </p:stCondLst>
                            <p:childTnLst>
                              <p:par>
                                <p:cTn id="49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000"/>
                            </p:stCondLst>
                            <p:childTnLst>
                              <p:par>
                                <p:cTn id="53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7500"/>
                            </p:stCondLst>
                            <p:childTnLst>
                              <p:par>
                                <p:cTn id="62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6134 C -0.08611 0.0662 -0.21354 0.10509 -0.3118 0.02639 C -0.40989 -0.0537 -0.44201 -0.2213 -0.3842 -0.34884 C -0.32587 -0.47708 -0.19896 -0.5162 -0.10069 -0.43704 C -0.00278 -0.35787 0.03021 -0.18958 -0.0276 -0.06134 Z " pathEditMode="relative" rAng="7273368" ptsTypes="fffff">
                                      <p:cBhvr>
                                        <p:cTn id="63" dur="5000" spd="-100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00" y="-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30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0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5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500"/>
                            </p:stCondLst>
                            <p:childTnLst>
                              <p:par>
                                <p:cTn id="7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300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300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500"/>
                            </p:stCondLst>
                            <p:childTnLst>
                              <p:par>
                                <p:cTn id="92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6 L -3.05556E-6 0.09745 C -3.05556E-6 0.14166 0.06181 0.19606 0.11216 0.19606 L 0.22448 0.19606 " pathEditMode="relative" rAng="0" ptsTypes="FfFF">
                                      <p:cBhvr>
                                        <p:cTn id="93" dur="3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0" y="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8500"/>
                            </p:stCondLst>
                            <p:childTnLst>
                              <p:par>
                                <p:cTn id="9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1500"/>
                            </p:stCondLst>
                            <p:childTnLst>
                              <p:par>
                                <p:cTn id="9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30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30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4500"/>
                            </p:stCondLst>
                            <p:childTnLst>
                              <p:par>
                                <p:cTn id="104" presetID="1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05" dur="5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9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90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5"/>
                </p:tgtEl>
              </p:cMediaNode>
            </p:audio>
          </p:childTnLst>
        </p:cTn>
      </p:par>
    </p:tnLst>
    <p:bldLst>
      <p:bldP spid="5142" grpId="0" animBg="1"/>
      <p:bldP spid="5142" grpId="1" animBg="1"/>
      <p:bldP spid="5142" grpId="2" animBg="1"/>
      <p:bldP spid="5149" grpId="0" animBg="1"/>
      <p:bldP spid="51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7813"/>
            <a:ext cx="8218487" cy="185578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/>
              <a:t>МАТЕРИКИ – </a:t>
            </a:r>
            <a:br>
              <a:rPr lang="ru-RU" sz="3600" b="1" dirty="0" smtClean="0"/>
            </a:br>
            <a:r>
              <a:rPr lang="ru-RU" sz="3600" b="1" dirty="0" smtClean="0"/>
              <a:t>это огромные участки суши, окруженные со всех сторон водой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492375"/>
            <a:ext cx="8713788" cy="363855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Австралия</a:t>
            </a:r>
          </a:p>
          <a:p>
            <a:pPr eaLnBrk="1" hangingPunct="1">
              <a:defRPr/>
            </a:pPr>
            <a:r>
              <a:rPr lang="ru-RU" b="1" dirty="0" smtClean="0"/>
              <a:t>Евразия</a:t>
            </a:r>
          </a:p>
          <a:p>
            <a:pPr eaLnBrk="1" hangingPunct="1">
              <a:defRPr/>
            </a:pPr>
            <a:r>
              <a:rPr lang="ru-RU" b="1" dirty="0" smtClean="0"/>
              <a:t>Африка</a:t>
            </a:r>
          </a:p>
          <a:p>
            <a:pPr eaLnBrk="1" hangingPunct="1">
              <a:defRPr/>
            </a:pPr>
            <a:r>
              <a:rPr lang="ru-RU" b="1" dirty="0" smtClean="0"/>
              <a:t>Северная Америка</a:t>
            </a:r>
          </a:p>
          <a:p>
            <a:pPr eaLnBrk="1" hangingPunct="1">
              <a:defRPr/>
            </a:pPr>
            <a:r>
              <a:rPr lang="ru-RU" b="1" dirty="0" smtClean="0"/>
              <a:t>Южная Америка</a:t>
            </a:r>
          </a:p>
          <a:p>
            <a:pPr eaLnBrk="1" hangingPunct="1">
              <a:defRPr/>
            </a:pPr>
            <a:r>
              <a:rPr lang="ru-RU" b="1" dirty="0" smtClean="0"/>
              <a:t>Антарктида</a:t>
            </a:r>
          </a:p>
        </p:txBody>
      </p:sp>
      <p:sp>
        <p:nvSpPr>
          <p:cNvPr id="4" name="Овал 3">
            <a:hlinkClick r:id="rId2" action="ppaction://hlinkfile"/>
          </p:cNvPr>
          <p:cNvSpPr/>
          <p:nvPr/>
        </p:nvSpPr>
        <p:spPr>
          <a:xfrm>
            <a:off x="8001024" y="6143644"/>
            <a:ext cx="500066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28596" y="714356"/>
            <a:ext cx="807249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Смотрю на глобус– шар земной.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вдруг вздохнул он, как живой.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шепчут мне материки: “Ты береги, нас, береги”.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тревоге рощи и леса, роса на травах, как слеза.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тихо просят родники: “Будь Человеком, человек.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тебя мы верим, не солги, ты береги нас, береги”.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Грустит глубокая река, свои, теряя берега.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слышу голос я реки: “Ты береги нас, береги”.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Смотрю на глобус, шар земной, такой прекрасный   							и родной.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шепчут губы: “Не солгу, я сберегу вас, сберегу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</a:rPr>
              <a:t>”.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285992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Спасибо за урок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00174"/>
            <a:ext cx="8229600" cy="3571900"/>
          </a:xfrm>
        </p:spPr>
        <p:txBody>
          <a:bodyPr/>
          <a:lstStyle/>
          <a:p>
            <a:pPr algn="l"/>
            <a:r>
              <a:rPr lang="ru-RU" dirty="0" smtClean="0"/>
              <a:t>Окружающий нас мир</a:t>
            </a:r>
            <a:br>
              <a:rPr lang="ru-RU" dirty="0" smtClean="0"/>
            </a:br>
            <a:r>
              <a:rPr lang="ru-RU" dirty="0" smtClean="0"/>
              <a:t>Интересно познавать</a:t>
            </a:r>
            <a:br>
              <a:rPr lang="ru-RU" dirty="0" smtClean="0"/>
            </a:br>
            <a:r>
              <a:rPr lang="ru-RU" dirty="0" smtClean="0"/>
              <a:t>Его тайны и загадки </a:t>
            </a:r>
            <a:br>
              <a:rPr lang="ru-RU" dirty="0" smtClean="0"/>
            </a:br>
            <a:r>
              <a:rPr lang="ru-RU" dirty="0" smtClean="0"/>
              <a:t>Вы готовы разгадать?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1500337429_1366x768HDTV 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488" y="476250"/>
            <a:ext cx="8675687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86059"/>
            <a:ext cx="7772400" cy="928693"/>
          </a:xfrm>
        </p:spPr>
        <p:txBody>
          <a:bodyPr/>
          <a:lstStyle/>
          <a:p>
            <a:r>
              <a:rPr lang="ru-RU" sz="4800" dirty="0" smtClean="0"/>
              <a:t>Материки и океаны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7772400" cy="1214435"/>
          </a:xfrm>
        </p:spPr>
        <p:txBody>
          <a:bodyPr/>
          <a:lstStyle/>
          <a:p>
            <a:pPr algn="ctr"/>
            <a:r>
              <a:rPr lang="ru-RU" sz="7200" b="1" dirty="0" smtClean="0"/>
              <a:t>Тема урока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643182"/>
            <a:ext cx="7772400" cy="3625859"/>
          </a:xfrm>
        </p:spPr>
        <p:txBody>
          <a:bodyPr/>
          <a:lstStyle/>
          <a:p>
            <a:pPr marL="101600" indent="-4763"/>
            <a:r>
              <a:rPr lang="ru-RU" dirty="0" smtClean="0"/>
              <a:t>1. Различать Материки и океаны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находить их на глобусе и карте.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857232"/>
            <a:ext cx="7772400" cy="1142997"/>
          </a:xfrm>
        </p:spPr>
        <p:txBody>
          <a:bodyPr/>
          <a:lstStyle/>
          <a:p>
            <a:pPr algn="ctr"/>
            <a:r>
              <a:rPr lang="ru-RU" sz="7200" dirty="0" smtClean="0"/>
              <a:t>Задачи урока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Пинта, Нинья, Санта-Ма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76250"/>
            <a:ext cx="8208962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0" descr="sc-base-ope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7256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4" descr="0_186e1_1aff132_X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5286388"/>
            <a:ext cx="1092979" cy="121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Рисунок 5" descr="iCA15TVX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357166"/>
            <a:ext cx="1143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Рисунок 6" descr="imag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500570"/>
            <a:ext cx="16430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Рисунок 7" descr="bottled-water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48" y="2786058"/>
            <a:ext cx="1000153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Рисунок 8" descr="CompassPicture1(1)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5272" y="357166"/>
            <a:ext cx="1143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Рисунок 9" descr="20090348.jpg"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428604"/>
            <a:ext cx="3000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5df73c37b8c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57488" y="5429264"/>
            <a:ext cx="1159569" cy="955816"/>
          </a:xfrm>
          <a:prstGeom prst="rect">
            <a:avLst/>
          </a:prstGeom>
        </p:spPr>
      </p:pic>
      <p:sp>
        <p:nvSpPr>
          <p:cNvPr id="10" name="Овал 9">
            <a:hlinkClick r:id="rId10" action="ppaction://hlinkfile"/>
          </p:cNvPr>
          <p:cNvSpPr/>
          <p:nvPr/>
        </p:nvSpPr>
        <p:spPr>
          <a:xfrm>
            <a:off x="6929454" y="6143644"/>
            <a:ext cx="285752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11111E-6 L -0.08542 0.3976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199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36684 0.3645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182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20231E-7 L -0.29357 -0.327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00" y="-164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78743E-6 L 0.4085 -0.2419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00" y="-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0486 L -0.37847 0.0055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00" y="5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12384E-6 L 0.36215 0.3357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0" y="168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6932E-6 L 0.15746 -0.31446 " pathEditMode="relative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0903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" y="928670"/>
            <a:ext cx="9119742" cy="5000659"/>
          </a:xfrm>
          <a:prstGeom prst="rect">
            <a:avLst/>
          </a:prstGeom>
        </p:spPr>
      </p:pic>
      <p:sp>
        <p:nvSpPr>
          <p:cNvPr id="3" name="Овал 2">
            <a:hlinkClick r:id="rId3" action="ppaction://hlinkfile"/>
          </p:cNvPr>
          <p:cNvSpPr/>
          <p:nvPr/>
        </p:nvSpPr>
        <p:spPr>
          <a:xfrm>
            <a:off x="7858148" y="6357958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838" y="549275"/>
            <a:ext cx="536416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8800" b="1" dirty="0" smtClean="0">
                <a:solidFill>
                  <a:schemeClr val="tx1"/>
                </a:solidFill>
                <a:latin typeface="Times New Roman" pitchFamily="18" charset="0"/>
              </a:rPr>
              <a:t>О к е а </a:t>
            </a:r>
            <a:r>
              <a:rPr lang="ru-RU" sz="8800" b="1" dirty="0" err="1" smtClean="0">
                <a:solidFill>
                  <a:schemeClr val="tx1"/>
                </a:solidFill>
                <a:latin typeface="Times New Roman" pitchFamily="18" charset="0"/>
              </a:rPr>
              <a:t>н</a:t>
            </a:r>
            <a:r>
              <a:rPr lang="ru-RU" sz="88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8800" dirty="0" smtClean="0">
                <a:solidFill>
                  <a:schemeClr val="tx1"/>
                </a:solidFill>
              </a:rPr>
              <a:t>-</a:t>
            </a:r>
          </a:p>
        </p:txBody>
      </p:sp>
      <p:pic>
        <p:nvPicPr>
          <p:cNvPr id="7171" name="Picture 3" descr="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1960563"/>
            <a:ext cx="363537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ооок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27413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4429132"/>
            <a:ext cx="51435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charset="0"/>
              </a:rPr>
              <a:t>огромные водные пространства, </a:t>
            </a:r>
          </a:p>
          <a:p>
            <a:r>
              <a:rPr lang="ru-RU" sz="2800" b="1" dirty="0" smtClean="0">
                <a:latin typeface="Arial" charset="0"/>
              </a:rPr>
              <a:t>окружающие материки и острова</a:t>
            </a:r>
            <a:endParaRPr lang="ru-RU" sz="28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198</Words>
  <Application>Microsoft Office PowerPoint</Application>
  <PresentationFormat>Экран (4:3)</PresentationFormat>
  <Paragraphs>50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Глобус</vt:lpstr>
      <vt:lpstr> « Материки и океаны  на глобусе и карте»</vt:lpstr>
      <vt:lpstr>Окружающий нас мир Интересно познавать Его тайны и загадки  Вы готовы разгадать? </vt:lpstr>
      <vt:lpstr>Презентация PowerPoint</vt:lpstr>
      <vt:lpstr>Материки и океаны</vt:lpstr>
      <vt:lpstr>1. Различать Материки и океаны  2. находить их на глобусе и карте.</vt:lpstr>
      <vt:lpstr>Презентация PowerPoint</vt:lpstr>
      <vt:lpstr>Презентация PowerPoint</vt:lpstr>
      <vt:lpstr>Презентация PowerPoint</vt:lpstr>
      <vt:lpstr>О к е а н -</vt:lpstr>
      <vt:lpstr>Презентация PowerPoint</vt:lpstr>
      <vt:lpstr>Презентация PowerPoint</vt:lpstr>
      <vt:lpstr>Презентация PowerPoint</vt:lpstr>
      <vt:lpstr>МАТЕРИКИ –  это огромные участки суши, окруженные со всех сторон водой</vt:lpstr>
      <vt:lpstr>Презентация PowerPoint</vt:lpstr>
      <vt:lpstr>Презентация PowerPoint</vt:lpstr>
    </vt:vector>
  </TitlesOfParts>
  <Company>Школа 534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«Карта полушарий. Материки и океаны на глобусе и карте»</dc:title>
  <dc:creator>Житина</dc:creator>
  <cp:lastModifiedBy>Игорь</cp:lastModifiedBy>
  <cp:revision>46</cp:revision>
  <dcterms:created xsi:type="dcterms:W3CDTF">2010-10-23T20:11:38Z</dcterms:created>
  <dcterms:modified xsi:type="dcterms:W3CDTF">2017-08-07T16:34:58Z</dcterms:modified>
</cp:coreProperties>
</file>