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50"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27.03.2020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27.03.2020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27.03.2020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27.03.2020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a:t>
            </a:r>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Виктор\Desktop\МОЁ БОГАТСТВО\nnnnnnnnnnn-bbbbbbbbbb-vvvvvvvvvv-ggggggggg-ffffffffffff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 y="-1"/>
            <a:ext cx="9144000" cy="68333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616" y="260648"/>
            <a:ext cx="7128792"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solidFill>
                  <a:srgbClr val="333333"/>
                </a:solidFill>
                <a:latin typeface="Times New Roman" panose="02020603050405020304" pitchFamily="18" charset="0"/>
                <a:cs typeface="Times New Roman" panose="02020603050405020304" pitchFamily="18" charset="0"/>
              </a:rPr>
              <a:t>Live in harmony with yourself.</a:t>
            </a:r>
            <a:endParaRPr lang="ru-RU"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094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2050" name="Picture 2" descr="C:\Users\Виктор\Desktop\МОЁ БОГАТСТВО\chasy-ciferblat-strelki-7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75656" y="260648"/>
            <a:ext cx="6624736" cy="1477328"/>
          </a:xfrm>
          <a:prstGeom prst="rect">
            <a:avLst/>
          </a:prstGeom>
          <a:noFill/>
        </p:spPr>
        <p:txBody>
          <a:bodyPr wrap="square" rtlCol="0">
            <a:spAutoFit/>
          </a:bodyPr>
          <a:lstStyle/>
          <a:p>
            <a:r>
              <a:rPr lang="en-US" dirty="0"/>
              <a:t>In order to become happy, a person needs to learn to live in harmony with the outside world, with himself, to find the perfect balance between his inner and outer expression. Learning to live in harmony with yourself is not easy. This is a serious work on their habits and their shortcomings, and therefore will require some effort and time.</a:t>
            </a:r>
            <a:endParaRPr lang="ru-RU" dirty="0"/>
          </a:p>
        </p:txBody>
      </p:sp>
    </p:spTree>
    <p:extLst>
      <p:ext uri="{BB962C8B-B14F-4D97-AF65-F5344CB8AC3E}">
        <p14:creationId xmlns:p14="http://schemas.microsoft.com/office/powerpoint/2010/main" val="338124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2" name="Объект 1"/>
          <p:cNvSpPr>
            <a:spLocks noGrp="1"/>
          </p:cNvSpPr>
          <p:nvPr>
            <p:ph idx="1"/>
          </p:nvPr>
        </p:nvSpPr>
        <p:spPr/>
        <p:txBody>
          <a:bodyPr/>
          <a:lstStyle/>
          <a:p>
            <a:endParaRPr lang="ru-RU" dirty="0"/>
          </a:p>
        </p:txBody>
      </p:sp>
      <p:pic>
        <p:nvPicPr>
          <p:cNvPr id="3074" name="Picture 2" descr="C:\Users\Виктор\Desktop\МОЁ БОГАТСТВО\menedz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88024" y="260648"/>
            <a:ext cx="4176464" cy="923330"/>
          </a:xfrm>
          <a:prstGeom prst="rect">
            <a:avLst/>
          </a:prstGeom>
          <a:noFill/>
        </p:spPr>
        <p:txBody>
          <a:bodyPr wrap="square" rtlCol="0">
            <a:spAutoFit/>
          </a:bodyPr>
          <a:lstStyle/>
          <a:p>
            <a:r>
              <a:rPr lang="en-US" dirty="0">
                <a:solidFill>
                  <a:schemeClr val="bg1"/>
                </a:solidFill>
              </a:rPr>
              <a:t>To live in harmony with yourself you </a:t>
            </a:r>
            <a:r>
              <a:rPr lang="en-US" dirty="0" smtClean="0">
                <a:solidFill>
                  <a:schemeClr val="bg1"/>
                </a:solidFill>
              </a:rPr>
              <a:t>need:</a:t>
            </a:r>
            <a:endParaRPr lang="ru-RU" dirty="0" smtClean="0">
              <a:solidFill>
                <a:schemeClr val="bg1"/>
              </a:solidFill>
            </a:endParaRPr>
          </a:p>
          <a:p>
            <a:r>
              <a:rPr lang="ru-RU" dirty="0" smtClean="0">
                <a:solidFill>
                  <a:schemeClr val="bg1"/>
                </a:solidFill>
              </a:rPr>
              <a:t>1)</a:t>
            </a:r>
            <a:r>
              <a:rPr lang="en-US" dirty="0" smtClean="0">
                <a:solidFill>
                  <a:schemeClr val="bg1"/>
                </a:solidFill>
              </a:rPr>
              <a:t>reserve </a:t>
            </a:r>
            <a:r>
              <a:rPr lang="en-US" dirty="0">
                <a:solidFill>
                  <a:schemeClr val="bg1"/>
                </a:solidFill>
              </a:rPr>
              <a:t>the right to make a </a:t>
            </a:r>
            <a:r>
              <a:rPr lang="en-US" dirty="0" smtClean="0">
                <a:solidFill>
                  <a:schemeClr val="bg1"/>
                </a:solidFill>
              </a:rPr>
              <a:t>mistake</a:t>
            </a:r>
            <a:r>
              <a:rPr lang="ru-RU"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1302385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descr="C:\Users\Виктор\Desktop\МОЁ БОГАТСТВО\s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71800" y="1268760"/>
            <a:ext cx="3960440" cy="646331"/>
          </a:xfrm>
          <a:prstGeom prst="rect">
            <a:avLst/>
          </a:prstGeom>
          <a:noFill/>
        </p:spPr>
        <p:txBody>
          <a:bodyPr wrap="square" rtlCol="0">
            <a:spAutoFit/>
          </a:bodyPr>
          <a:lstStyle/>
          <a:p>
            <a:r>
              <a:rPr lang="ru-RU" dirty="0" smtClean="0">
                <a:solidFill>
                  <a:srgbClr val="333333"/>
                </a:solidFill>
                <a:latin typeface="Arial"/>
              </a:rPr>
              <a:t>2)</a:t>
            </a:r>
            <a:r>
              <a:rPr lang="en-US" dirty="0" smtClean="0">
                <a:solidFill>
                  <a:srgbClr val="333333"/>
                </a:solidFill>
                <a:latin typeface="Arial"/>
              </a:rPr>
              <a:t>Encourage </a:t>
            </a:r>
            <a:r>
              <a:rPr lang="en-US" dirty="0">
                <a:solidFill>
                  <a:srgbClr val="333333"/>
                </a:solidFill>
                <a:latin typeface="Arial"/>
              </a:rPr>
              <a:t>yourself in every way and treat yourself with </a:t>
            </a:r>
            <a:r>
              <a:rPr lang="en-US" dirty="0" smtClean="0">
                <a:solidFill>
                  <a:srgbClr val="333333"/>
                </a:solidFill>
                <a:latin typeface="Arial"/>
              </a:rPr>
              <a:t>respect.</a:t>
            </a:r>
            <a:endParaRPr lang="ru-RU" dirty="0"/>
          </a:p>
        </p:txBody>
      </p:sp>
    </p:spTree>
    <p:extLst>
      <p:ext uri="{BB962C8B-B14F-4D97-AF65-F5344CB8AC3E}">
        <p14:creationId xmlns:p14="http://schemas.microsoft.com/office/powerpoint/2010/main" val="1158380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descr="C:\Users\Виктор\Desktop\МОЁ БОГАТСТВО\521314966-1024x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2713725"/>
            <a:ext cx="5040560" cy="1754326"/>
          </a:xfrm>
          <a:prstGeom prst="rect">
            <a:avLst/>
          </a:prstGeom>
          <a:noFill/>
        </p:spPr>
        <p:txBody>
          <a:bodyPr wrap="square" rtlCol="0">
            <a:spAutoFit/>
          </a:bodyPr>
          <a:lstStyle/>
          <a:p>
            <a:r>
              <a:rPr lang="ru-RU" dirty="0" smtClean="0">
                <a:solidFill>
                  <a:srgbClr val="333333"/>
                </a:solidFill>
                <a:latin typeface="Arial"/>
              </a:rPr>
              <a:t>3)</a:t>
            </a:r>
            <a:r>
              <a:rPr lang="en-US" dirty="0" smtClean="0">
                <a:solidFill>
                  <a:srgbClr val="333333"/>
                </a:solidFill>
                <a:latin typeface="Arial"/>
              </a:rPr>
              <a:t>Do not blame yourself for past failures and mistakes. After all, the past is only the past, and you live in the present. If there is no way you can change what has already </a:t>
            </a:r>
            <a:r>
              <a:rPr lang="en-US" dirty="0" err="1" smtClean="0">
                <a:solidFill>
                  <a:srgbClr val="333333"/>
                </a:solidFill>
                <a:latin typeface="Arial"/>
              </a:rPr>
              <a:t>passed,then</a:t>
            </a:r>
            <a:r>
              <a:rPr lang="en-US" dirty="0" smtClean="0">
                <a:solidFill>
                  <a:srgbClr val="333333"/>
                </a:solidFill>
                <a:latin typeface="Arial"/>
              </a:rPr>
              <a:t> your present and your future depend entirely on your efforts.</a:t>
            </a:r>
            <a:endParaRPr lang="ru-RU" dirty="0"/>
          </a:p>
        </p:txBody>
      </p:sp>
    </p:spTree>
    <p:extLst>
      <p:ext uri="{BB962C8B-B14F-4D97-AF65-F5344CB8AC3E}">
        <p14:creationId xmlns:p14="http://schemas.microsoft.com/office/powerpoint/2010/main" val="1987023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6146" name="Picture 2" descr="C:\Users\Виктор\Desktop\МОЁ БОГАТСТВО\sea-beach-water-sand-su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1640" y="692696"/>
            <a:ext cx="5184576" cy="1754326"/>
          </a:xfrm>
          <a:prstGeom prst="rect">
            <a:avLst/>
          </a:prstGeom>
          <a:noFill/>
        </p:spPr>
        <p:txBody>
          <a:bodyPr wrap="square" rtlCol="0">
            <a:spAutoFit/>
          </a:bodyPr>
          <a:lstStyle/>
          <a:p>
            <a:r>
              <a:rPr lang="ru-RU" dirty="0" smtClean="0">
                <a:solidFill>
                  <a:srgbClr val="333333"/>
                </a:solidFill>
                <a:latin typeface="Arial"/>
              </a:rPr>
              <a:t>4)</a:t>
            </a:r>
            <a:r>
              <a:rPr lang="en-US" dirty="0" smtClean="0">
                <a:solidFill>
                  <a:srgbClr val="333333"/>
                </a:solidFill>
                <a:latin typeface="Arial"/>
              </a:rPr>
              <a:t>Care </a:t>
            </a:r>
            <a:r>
              <a:rPr lang="en-US" dirty="0">
                <a:solidFill>
                  <a:srgbClr val="333333"/>
                </a:solidFill>
                <a:latin typeface="Arial"/>
              </a:rPr>
              <a:t>of themselves. You do not need to wait, as they say, "Favors from nature", to hope that the people who surround you will take care of you. If you do not do it yourself, you can reach a critical point. Let yourself rest, </a:t>
            </a:r>
            <a:r>
              <a:rPr lang="en-US" dirty="0" err="1">
                <a:solidFill>
                  <a:srgbClr val="333333"/>
                </a:solidFill>
                <a:latin typeface="Arial"/>
              </a:rPr>
              <a:t>relax.Indulge</a:t>
            </a:r>
            <a:r>
              <a:rPr lang="en-US" dirty="0">
                <a:solidFill>
                  <a:srgbClr val="333333"/>
                </a:solidFill>
                <a:latin typeface="Arial"/>
              </a:rPr>
              <a:t> your little desires and weaknesses.</a:t>
            </a:r>
            <a:endParaRPr lang="ru-RU" dirty="0"/>
          </a:p>
        </p:txBody>
      </p:sp>
    </p:spTree>
    <p:extLst>
      <p:ext uri="{BB962C8B-B14F-4D97-AF65-F5344CB8AC3E}">
        <p14:creationId xmlns:p14="http://schemas.microsoft.com/office/powerpoint/2010/main" val="2625880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9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11760" y="4653136"/>
            <a:ext cx="4608512" cy="1477328"/>
          </a:xfrm>
          <a:prstGeom prst="rect">
            <a:avLst/>
          </a:prstGeom>
          <a:noFill/>
        </p:spPr>
        <p:txBody>
          <a:bodyPr wrap="square" rtlCol="0">
            <a:spAutoFit/>
          </a:bodyPr>
          <a:lstStyle/>
          <a:p>
            <a:r>
              <a:rPr lang="en-US" dirty="0"/>
              <a:t>Be happy: Others are not able to make you happy. If you want to become </a:t>
            </a:r>
            <a:r>
              <a:rPr lang="en-US" dirty="0" err="1"/>
              <a:t>become</a:t>
            </a:r>
            <a:r>
              <a:rPr lang="en-US" dirty="0"/>
              <a:t> happy-become right now, be happy no matter what. Happiness is your choice, not the result or consequence of an action.</a:t>
            </a:r>
            <a:endParaRPr lang="ru-RU" dirty="0"/>
          </a:p>
        </p:txBody>
      </p:sp>
    </p:spTree>
    <p:extLst>
      <p:ext uri="{BB962C8B-B14F-4D97-AF65-F5344CB8AC3E}">
        <p14:creationId xmlns:p14="http://schemas.microsoft.com/office/powerpoint/2010/main" val="3113044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371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TotalTime>
  <Words>258</Words>
  <Application>Microsoft Office PowerPoint</Application>
  <PresentationFormat>Экран (4:3)</PresentationFormat>
  <Paragraphs>9</Paragraphs>
  <Slides>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vt:i4>
      </vt:variant>
    </vt:vector>
  </HeadingPairs>
  <TitlesOfParts>
    <vt:vector size="16" baseType="lpstr">
      <vt:lpstr>Arial</vt:lpstr>
      <vt:lpstr>Book Antiqua</vt:lpstr>
      <vt:lpstr>Lucida Sans</vt:lpstr>
      <vt:lpstr>Times New Roman</vt:lpstr>
      <vt:lpstr>Wingdings</vt:lpstr>
      <vt:lpstr>Wingdings 2</vt:lpstr>
      <vt:lpstr>Wingdings 3</vt:lpstr>
      <vt:lpstr>Апекс</vt:lpstr>
      <vt:lpstr>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dc:title>
  <dc:creator>Виктор</dc:creator>
  <cp:lastModifiedBy>Ismailov musa</cp:lastModifiedBy>
  <cp:revision>10</cp:revision>
  <dcterms:created xsi:type="dcterms:W3CDTF">2019-10-20T08:03:20Z</dcterms:created>
  <dcterms:modified xsi:type="dcterms:W3CDTF">2020-03-27T07:18:12Z</dcterms:modified>
</cp:coreProperties>
</file>