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0" r:id="rId4"/>
    <p:sldId id="259" r:id="rId5"/>
    <p:sldId id="262" r:id="rId6"/>
    <p:sldId id="264" r:id="rId7"/>
    <p:sldId id="263" r:id="rId8"/>
    <p:sldId id="265" r:id="rId9"/>
    <p:sldId id="266" r:id="rId10"/>
    <p:sldId id="268" r:id="rId11"/>
    <p:sldId id="267" r:id="rId12"/>
    <p:sldId id="270" r:id="rId13"/>
    <p:sldId id="269" r:id="rId14"/>
    <p:sldId id="26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fotoshops.org/uploads/taginator/Dec-2012/kalendar-fon-dlya-prezentacij.jpg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s.cdn4.123rf.com/168nwm/yayayoy/yayayoy1207/yayayoy120700014/14596006-%D0%A1%D1%87%D0%B0%D1%81%D1%82%D0%BB%D0%B8%D0%B2%D1%8B%D0%B5-%D0%BF%D0%B8%D1%81%D1%8C%D0%BC%D0%B5%D0%BD%D0%BD%D0%BE%D0%B9-%D0%BC%D0%B0%D0%BB%D1%8C%D1%87%D0%B8%D0%BA%D0%B0-%D0%B2-" TargetMode="External"/><Relationship Id="rId5" Type="http://schemas.openxmlformats.org/officeDocument/2006/relationships/hyperlink" Target="http://ec.l.thumbs.canstockphoto.com/canstock16404819.jpg" TargetMode="External"/><Relationship Id="rId4" Type="http://schemas.openxmlformats.org/officeDocument/2006/relationships/hyperlink" Target="http://shop-photo.ru/uploads/posts/2014-04/1397764831_zthk7exn4d0jro2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материалы к урокам\Я УЧУСЬ\ШАБЛОН ДЛЯ ПРЕЗЕНТАЦИИ\готовые шаблоны\Шаблон Школьная страна\Девочка для триггер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5143512"/>
            <a:ext cx="1928826" cy="1571612"/>
          </a:xfrm>
          <a:prstGeom prst="rect">
            <a:avLst/>
          </a:prstGeom>
          <a:noFill/>
        </p:spPr>
      </p:pic>
      <p:pic>
        <p:nvPicPr>
          <p:cNvPr id="7" name="Picture 2" descr="D:\материалы к урокам\Я УЧУСЬ\ШАБЛОН ДЛЯ ПРЕЗЕНТАЦИИ\готовые шаблоны\Шаблон Школьная страна\мальчик для триггер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5562" y="5143512"/>
            <a:ext cx="1714512" cy="17145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15766" y="1973413"/>
            <a:ext cx="81369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Достаётся не дёшево</a:t>
            </a:r>
          </a:p>
          <a:p>
            <a:r>
              <a:rPr lang="ru-RU" sz="4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Счастье трудных дорог...</a:t>
            </a:r>
          </a:p>
          <a:p>
            <a:r>
              <a:rPr lang="ru-RU" sz="4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ты сделал хорошего?</a:t>
            </a:r>
          </a:p>
          <a:p>
            <a:r>
              <a:rPr lang="ru-RU" sz="4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ты людям помог? </a:t>
            </a:r>
            <a:endParaRPr lang="ru-RU" sz="4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(</a:t>
            </a:r>
            <a:r>
              <a:rPr lang="ru-RU" sz="4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 Татьяничева)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45406" y="-1179512"/>
            <a:ext cx="3999813" cy="92486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9500" b="1" cap="none" spc="0" dirty="0" smtClean="0">
                <a:ln w="381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59500" b="1" cap="none" spc="0" dirty="0">
              <a:ln w="381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Группа: СВЯТАЯ ВЕРА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9" r="2915"/>
          <a:stretch/>
        </p:blipFill>
        <p:spPr bwMode="auto">
          <a:xfrm>
            <a:off x="0" y="-1"/>
            <a:ext cx="9144000" cy="696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188640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Прочитайте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«Притчу о блудном сыне» из Евангелия от Луки  ( стр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91, учебника).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27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Блудный сын: картины и иконы Православие и мир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759"/>
            <a:ext cx="5292080" cy="696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92080" y="1340768"/>
            <a:ext cx="33123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Рассмотрите картину Рембрандта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Рейна (стр. 90) и ответьте на вопросы: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чувства, кроме радости встречи, испытывает отец?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чувства, кроме радости встречи, испытывает его сын?</a:t>
            </a: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45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змышляем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9" b="93111" l="16024" r="86944"/>
                    </a14:imgEffect>
                  </a14:imgLayer>
                </a14:imgProps>
              </a:ext>
            </a:extLst>
          </a:blip>
          <a:srcRect l="13649" r="12322"/>
          <a:stretch>
            <a:fillRect/>
          </a:stretch>
        </p:blipFill>
        <p:spPr>
          <a:xfrm>
            <a:off x="5940152" y="1052736"/>
            <a:ext cx="2376264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35009" y="1196752"/>
            <a:ext cx="518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Какими правилами должен руководствоваться добрый человек?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052736"/>
            <a:ext cx="592522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ль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принятые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обществе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представления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хорошем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плохом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правильном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неправильном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добре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зле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также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совокупность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вытекающих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этих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представлений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7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415656"/>
            <a:ext cx="82911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Золотое правило морали: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682" y="5367269"/>
            <a:ext cx="7848872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i="1" spc="50" dirty="0">
                <a:ln w="3175">
                  <a:noFill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Относись к окружающим так, как ты хочешь, чтобы люди относились к тебе. </a:t>
            </a:r>
          </a:p>
        </p:txBody>
      </p:sp>
    </p:spTree>
    <p:extLst>
      <p:ext uri="{BB962C8B-B14F-4D97-AF65-F5344CB8AC3E}">
        <p14:creationId xmlns:p14="http://schemas.microsoft.com/office/powerpoint/2010/main" val="350882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cat-делюсь своим питанием)))) (может кому интересно) - Просмотр темы - - Женские форумы myJan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66"/>
            <a:ext cx="9144000" cy="68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0"/>
            <a:ext cx="679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чего начинается до­брота?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4134271"/>
            <a:ext cx="629877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Запишите в тетрадях </a:t>
            </a:r>
          </a:p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«Три 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правила заботы о близких»</a:t>
            </a:r>
          </a:p>
        </p:txBody>
      </p:sp>
    </p:spTree>
    <p:extLst>
      <p:ext uri="{BB962C8B-B14F-4D97-AF65-F5344CB8AC3E}">
        <p14:creationId xmlns:p14="http://schemas.microsoft.com/office/powerpoint/2010/main" val="249400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материалы к урокам\Я УЧУСЬ\ШАБЛОН ДЛЯ ПРЕЗЕНТАЦИИ\готовые шаблоны\Шаблон Школьная страна\Девочка для триггер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5143512"/>
            <a:ext cx="1928826" cy="15716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286808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Интернет-ресурсы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14348" y="2571750"/>
            <a:ext cx="7429552" cy="208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1100" dirty="0" smtClean="0">
                <a:hlinkClick r:id="rId3"/>
              </a:rPr>
              <a:t>http://fotoshops.org/uploads/taginator/Dec-2012/kalendar-fon-dlya-prezentacij.jpg</a:t>
            </a:r>
            <a:r>
              <a:rPr lang="ru-RU" sz="1100" dirty="0" smtClean="0"/>
              <a:t> - тетрадный лист в клетку </a:t>
            </a:r>
          </a:p>
          <a:p>
            <a:pPr algn="just">
              <a:buNone/>
            </a:pPr>
            <a:r>
              <a:rPr lang="ru-RU" sz="1100" dirty="0" smtClean="0"/>
              <a:t>Девочка и мальчик в верхней части слайда – взяты из векторного </a:t>
            </a:r>
            <a:r>
              <a:rPr lang="ru-RU" sz="1100" dirty="0" err="1" smtClean="0"/>
              <a:t>клипакта</a:t>
            </a:r>
            <a:r>
              <a:rPr lang="ru-RU" sz="1100" dirty="0" smtClean="0"/>
              <a:t>, как его получить, можно узнать тут </a:t>
            </a:r>
            <a:r>
              <a:rPr lang="ru-RU" sz="1100" dirty="0" smtClean="0">
                <a:hlinkClick r:id="rId4"/>
              </a:rPr>
              <a:t>«</a:t>
            </a:r>
            <a:r>
              <a:rPr lang="en-US" sz="1100" b="1" dirty="0" smtClean="0">
                <a:hlinkClick r:id="rId4"/>
              </a:rPr>
              <a:t>Small children in the vector</a:t>
            </a:r>
            <a:r>
              <a:rPr lang="ru-RU" sz="1100" b="1" dirty="0" smtClean="0"/>
              <a:t>»</a:t>
            </a:r>
            <a:endParaRPr lang="ru-RU" sz="1100" dirty="0" smtClean="0"/>
          </a:p>
          <a:p>
            <a:pPr algn="just">
              <a:buNone/>
            </a:pPr>
            <a:r>
              <a:rPr lang="en-US" sz="1100" dirty="0" smtClean="0">
                <a:hlinkClick r:id="rId5"/>
              </a:rPr>
              <a:t>http://ec.l.thumbs.canstockphoto.com/canstock16404819.jpg</a:t>
            </a:r>
            <a:r>
              <a:rPr lang="ru-RU" sz="1100" dirty="0" smtClean="0"/>
              <a:t> - девочка для гиперссылки</a:t>
            </a:r>
          </a:p>
          <a:p>
            <a:pPr marL="0" indent="0" algn="just">
              <a:buNone/>
            </a:pPr>
            <a:r>
              <a:rPr lang="en-US" sz="1100" dirty="0" smtClean="0">
                <a:hlinkClick r:id="rId6"/>
              </a:rPr>
              <a:t>http://us.cdn4.123rf.com/168nwm/yayayoy/yayayoy1207/yayayoy120700014/14596006-%D0%A1%D1%87%D0%B0%D1%81%D1%82%D0%BB%D0%B8%D0%B2%D1%8B%D0%B5-%D0%BF%D0%B8%D1%81%D1%8C%D0%BC%D0%B5%D0%BD%D0%BD%D0%BE%D0%B9-%D0%BC%D0%B0%D0%BB%D1%8C%D1%87%D0%B8%D0%BA%D0%B0-%D0%B2-%D1%88%D0%BA%D0%BE%D0%BB%D1%8C%D0%BD%D0%BE%D0%B9-%D1%82%D0%B5%D1%82%D1%80%D0%B0%D0%B4%D0%B8.jpg</a:t>
            </a:r>
            <a:r>
              <a:rPr lang="ru-RU" sz="1100" dirty="0" smtClean="0">
                <a:hlinkClick r:id="rId6"/>
              </a:rPr>
              <a:t> </a:t>
            </a:r>
            <a:r>
              <a:rPr lang="ru-RU" sz="1100" dirty="0" smtClean="0"/>
              <a:t>– мальчик для гиперссылки</a:t>
            </a:r>
          </a:p>
          <a:p>
            <a:pPr algn="just">
              <a:buNone/>
            </a:pPr>
            <a:endParaRPr lang="ru-RU" sz="1100" dirty="0"/>
          </a:p>
        </p:txBody>
      </p:sp>
      <p:pic>
        <p:nvPicPr>
          <p:cNvPr id="11" name="Picture 2" descr="D:\материалы к урокам\Я УЧУСЬ\ШАБЛОН ДЛЯ ПРЕЗЕНТАЦИИ\готовые шаблоны\Шаблон Школьная страна\мальчик для триггер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5143488"/>
            <a:ext cx="1714512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YandexDisk\Скриншоты\2014-07-10 19-21-06 Скриншот экрана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43900" y="995942"/>
            <a:ext cx="357190" cy="33651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835178" y="1556792"/>
            <a:ext cx="5450082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 </a:t>
            </a:r>
          </a:p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славен </a:t>
            </a:r>
          </a:p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своими делами 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материалы к урокам\Я УЧУСЬ\ШАБЛОН ДЛЯ ПРЕЗЕНТАЦИИ\готовые шаблоны\Шаблон Школьная страна\Девочка для триггер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5143512"/>
            <a:ext cx="1928826" cy="1571612"/>
          </a:xfrm>
          <a:prstGeom prst="rect">
            <a:avLst/>
          </a:prstGeom>
          <a:noFill/>
        </p:spPr>
      </p:pic>
      <p:pic>
        <p:nvPicPr>
          <p:cNvPr id="8" name="Picture 2" descr="D:\материалы к урокам\Я УЧУСЬ\ШАБЛОН ДЛЯ ПРЕЗЕНТАЦИИ\готовые шаблоны\Шаблон Школьная страна\мальчик для триггер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5562" y="5143512"/>
            <a:ext cx="1714512" cy="171451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67544" y="908720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 урока: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462" y="1924383"/>
            <a:ext cx="79928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Что такое добро. Кого называют добрым.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Доброе — значит хорошее. Чувства и дела.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Главное правило доброго человека.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Притча о блудном сыне.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2923" y="3573016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4588679"/>
            <a:ext cx="80648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Параграф № 11 – читать и пересказывать.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 и задания на стр. 91.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 3 (рубрика «В классе и дома») – подготовить сообщение.</a:t>
            </a:r>
          </a:p>
          <a:p>
            <a:pPr marL="514350" indent="-514350">
              <a:buAutoNum type="arabicPeriod"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uiExpand="1" build="p"/>
      <p:bldP spid="11" grpId="0"/>
      <p:bldP spid="1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материалы к урокам\Я УЧУСЬ\ШАБЛОН ДЛЯ ПРЕЗЕНТАЦИИ\готовые шаблоны\Шаблон Школьная страна\Девочка для триггер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5143512"/>
            <a:ext cx="1928826" cy="1571612"/>
          </a:xfrm>
          <a:prstGeom prst="rect">
            <a:avLst/>
          </a:prstGeom>
          <a:noFill/>
        </p:spPr>
      </p:pic>
      <p:pic>
        <p:nvPicPr>
          <p:cNvPr id="11" name="Picture 2" descr="D:\материалы к урокам\Я УЧУСЬ\ШАБЛОН ДЛЯ ПРЕЗЕНТАЦИИ\готовые шаблоны\Шаблон Школьная страна\мальчик для триггер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5562" y="5143512"/>
            <a:ext cx="1714512" cy="1714512"/>
          </a:xfrm>
          <a:prstGeom prst="rect">
            <a:avLst/>
          </a:prstGeom>
          <a:noFill/>
        </p:spPr>
      </p:pic>
      <p:pic>
        <p:nvPicPr>
          <p:cNvPr id="1026" name="Picture 2" descr="Cтихи о доброте и милосердии Don24.R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5" t="4475" r="3976" b="20322"/>
          <a:stretch/>
        </p:blipFill>
        <p:spPr bwMode="auto">
          <a:xfrm>
            <a:off x="-1" y="0"/>
            <a:ext cx="91816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88640"/>
            <a:ext cx="90725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«От добра </a:t>
            </a:r>
            <a:r>
              <a:rPr 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добра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не ищут».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«Кто добро творит, тому Бог отплатит».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«Худо тому, кто добра не делает никому».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«Час в добре побудешь, всё горе забудешь».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«Многого желать — добра не видать».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«За худом пойдёшь, добра не найдёшь».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«В ком добра нет, в том и правды мало».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 «Бедного обижать — себе добра не желать».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9. «Доброе имя дороже богатства».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3942" y="4365104"/>
            <a:ext cx="1249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381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cap="none" spc="0" dirty="0">
              <a:ln w="38100">
                <a:solidFill>
                  <a:srgbClr val="FFFF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4941168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 чём эти пословицы? (Раскройте их смысл.)</a:t>
            </a:r>
            <a:endParaRPr lang="ru-RU" sz="36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7395" y="548680"/>
            <a:ext cx="1249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381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cap="none" spc="0" dirty="0">
              <a:ln w="381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2305" y="1044817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такое добро? </a:t>
            </a:r>
            <a:endParaRPr lang="ru-RU" sz="4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к вывести жирные и масляные пятна на одежде. Комментарии : Дневники на К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90566"/>
            <a:ext cx="330575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88884" y="1032271"/>
            <a:ext cx="38623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8100">
                  <a:solidFill>
                    <a:srgbClr val="FF0000"/>
                  </a:solidFill>
                  <a:prstDash val="solid"/>
                  <a:miter lim="800000"/>
                </a:ln>
                <a:noFill/>
                <a:latin typeface="Times New Roman" pitchFamily="18" charset="0"/>
                <a:cs typeface="Times New Roman" pitchFamily="18" charset="0"/>
              </a:rPr>
              <a:t>Добро - это</a:t>
            </a:r>
            <a:endParaRPr lang="ru-RU" sz="5400" b="1" i="1" cap="none" spc="0" dirty="0">
              <a:ln w="38100">
                <a:solidFill>
                  <a:srgbClr val="FF0000"/>
                </a:solidFill>
                <a:prstDash val="solid"/>
                <a:miter lim="800000"/>
              </a:ln>
              <a:noFill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7395" y="1995229"/>
            <a:ext cx="54338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нечто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положительное,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хорошее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полезное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противоположное злу;  </a:t>
            </a:r>
          </a:p>
          <a:p>
            <a:pPr marL="514350" indent="-514350">
              <a:buAutoNum type="arabicParenR" startAt="2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хорошее, положительное, все, что приносит счастье, благополучие,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пользу.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(Толковый словарь)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511" y="4241386"/>
            <a:ext cx="1249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381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cap="none" spc="0" dirty="0">
              <a:ln w="381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8230" y="5373216"/>
            <a:ext cx="69101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Назовите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- ассоциации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слову «добро». </a:t>
            </a:r>
          </a:p>
        </p:txBody>
      </p:sp>
    </p:spTree>
    <p:extLst>
      <p:ext uri="{BB962C8B-B14F-4D97-AF65-F5344CB8AC3E}">
        <p14:creationId xmlns:p14="http://schemas.microsoft.com/office/powerpoint/2010/main" val="142875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9" grpId="0" uiExpand="1" build="p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Новость &quot;Картины счастливого детства&quot;, сообщество &quot;Перекрёстки любв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53"/>
          <a:stretch/>
        </p:blipFill>
        <p:spPr bwMode="auto">
          <a:xfrm>
            <a:off x="0" y="24274"/>
            <a:ext cx="9178421" cy="68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6067" y="327051"/>
            <a:ext cx="61926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«добрый день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добрый путь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всем известна доброта этого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че­ловека»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будьте добры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доброго вам здоровья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добрый кусок пирога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добрая погода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добрый молодец»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8577" y="4179979"/>
            <a:ext cx="1249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381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cap="none" spc="0" dirty="0">
              <a:ln w="38100">
                <a:solidFill>
                  <a:srgbClr val="FFFF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3710" y="5159143"/>
            <a:ext cx="744556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 каких 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проявлениях добра </a:t>
            </a:r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идёт 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речь в этих </a:t>
            </a:r>
          </a:p>
          <a:p>
            <a:pPr algn="ctr"/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ыражениях?</a:t>
            </a:r>
            <a:endParaRPr lang="ru-RU" sz="28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77373" y="438524"/>
            <a:ext cx="2627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1131" y="327051"/>
            <a:ext cx="344729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-приветствие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-напутствие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-черта характера</a:t>
            </a:r>
          </a:p>
          <a:p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-обращение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-пожелание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-размер чего-либо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-состояние природы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-характеристика                      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человека</a:t>
            </a:r>
          </a:p>
          <a:p>
            <a:pPr marL="457200" indent="-457200">
              <a:buFontTx/>
              <a:buChar char="-"/>
            </a:pP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84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ритчи, поучительные истории Записи в рубрике Притчи, поучительные истории Дневник ТаниЛ : LiveInternet - Российский Сервис Онла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77"/>
            <a:ext cx="4427984" cy="686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упить книгу &quot;Счастливый принц&quot; Оскар Уайльд в книжном интер…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90"/>
          <a:stretch/>
        </p:blipFill>
        <p:spPr bwMode="auto">
          <a:xfrm>
            <a:off x="3903455" y="0"/>
            <a:ext cx="52405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-387424"/>
            <a:ext cx="1249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381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cap="none" spc="0" dirty="0">
              <a:ln w="38100">
                <a:solidFill>
                  <a:srgbClr val="FFFF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9752" y="260648"/>
            <a:ext cx="6804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Прочитайте фрагмент сказки 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Оскара Уайльда «Счастливый Принц»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(стр. 86-87, учебник) и ответьте на вопросы: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50610" y="1772816"/>
            <a:ext cx="569338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Принц плакал, ведь его же называли счастливым? 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 решил помогать людям? 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жертвовала Лас­точка, решившись помогать Принцу? 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чего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Ласточке стало тепло, несмотря на то что приближалась зима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Какие добрые чувства вы можете назвать?</a:t>
            </a:r>
          </a:p>
        </p:txBody>
      </p:sp>
    </p:spTree>
    <p:extLst>
      <p:ext uri="{BB962C8B-B14F-4D97-AF65-F5344CB8AC3E}">
        <p14:creationId xmlns:p14="http://schemas.microsoft.com/office/powerpoint/2010/main" val="260919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891" y="620688"/>
            <a:ext cx="1249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381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cap="none" spc="0" dirty="0">
              <a:ln w="381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1192396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Заполните таблицу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918159"/>
              </p:ext>
            </p:extLst>
          </p:nvPr>
        </p:nvGraphicFramePr>
        <p:xfrm>
          <a:off x="1115616" y="2204864"/>
          <a:ext cx="7337978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3593562"/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Добрые чувства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Добрые дела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2800" b="1" i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любовь, </a:t>
                      </a:r>
                    </a:p>
                    <a:p>
                      <a:r>
                        <a:rPr lang="ru-RU" sz="2800" b="1" i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сочувствие, сострадание, благодарность, сердечность, доброжелательность, симпатия </a:t>
                      </a:r>
                      <a:endParaRPr lang="ru-RU" sz="28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38308" y="2880208"/>
            <a:ext cx="3672408" cy="2880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76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Челябинское региональное отделение Союза фотохудожников Росс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" t="2869" r="3493" b="7447"/>
          <a:stretch/>
        </p:blipFill>
        <p:spPr bwMode="auto">
          <a:xfrm>
            <a:off x="0" y="2132855"/>
            <a:ext cx="5707146" cy="447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1359352"/>
            <a:ext cx="72735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Какого человека мы называем добрым?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9891" y="620688"/>
            <a:ext cx="1249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381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cap="none" spc="0" dirty="0">
              <a:ln w="381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07146" y="1944127"/>
            <a:ext cx="28980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текст учебника на стр. 87-88 об академике Андрее Дмитриевиче Сахарове 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ответьте на вопросы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07146" y="4901693"/>
            <a:ext cx="31231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Можно ли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назвать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А. Д. Сахарова добрым человеком?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 его назвали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Совестью Народа?</a:t>
            </a:r>
          </a:p>
        </p:txBody>
      </p:sp>
    </p:spTree>
    <p:extLst>
      <p:ext uri="{BB962C8B-B14F-4D97-AF65-F5344CB8AC3E}">
        <p14:creationId xmlns:p14="http://schemas.microsoft.com/office/powerpoint/2010/main" val="208939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</TotalTime>
  <Words>596</Words>
  <Application>Microsoft Office PowerPoint</Application>
  <PresentationFormat>Экран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Интернет-ресурсы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129</cp:revision>
  <dcterms:created xsi:type="dcterms:W3CDTF">2014-07-23T13:48:54Z</dcterms:created>
  <dcterms:modified xsi:type="dcterms:W3CDTF">2015-02-25T17:14:49Z</dcterms:modified>
</cp:coreProperties>
</file>