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90" y="-7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07504" y="116632"/>
            <a:ext cx="4389884" cy="600953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Вариант 1</a:t>
            </a:r>
          </a:p>
          <a:p>
            <a:pPr>
              <a:buNone/>
            </a:pP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Найдите значения выражений: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80 ·5 -360 ÷60 ·5 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640-(940-640) ÷ 60</a:t>
            </a:r>
          </a:p>
          <a:p>
            <a:pPr>
              <a:buNone/>
            </a:pP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Даны числа 63 и 7. Запишите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равенством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на сколько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одно число больше другого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во сколько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раз одно число больше другого</a:t>
            </a:r>
          </a:p>
          <a:p>
            <a:pPr>
              <a:buNone/>
            </a:pP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Используя числа 80,4,320 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запишите четыре верных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равенства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.Длина прямоугольника 9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м,ширина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4 м.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Найдите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площадь и периметр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прямоугольника.</a:t>
            </a:r>
          </a:p>
          <a:p>
            <a:pPr marL="457200" indent="-457200">
              <a:buNone/>
            </a:pPr>
            <a:r>
              <a:rPr lang="ru-RU" sz="16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 пошив шести платьев израсходовали </a:t>
            </a:r>
          </a:p>
          <a:p>
            <a:pPr marL="457200" indent="-457200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18 м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ткани.Сколько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ткани потребуется для</a:t>
            </a:r>
          </a:p>
          <a:p>
            <a:pPr marL="457200" indent="-457200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пошива семи таких же платьев?</a:t>
            </a:r>
          </a:p>
          <a:p>
            <a:pPr marL="457200" indent="-457200">
              <a:buNone/>
            </a:pP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Вырази в метрах и сантиметрах.</a:t>
            </a:r>
          </a:p>
          <a:p>
            <a:pPr marL="457200" indent="-457200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228 см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….м ….см</a:t>
            </a:r>
          </a:p>
          <a:p>
            <a:pPr marL="457200" indent="-457200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380 см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…..м…..см</a:t>
            </a:r>
          </a:p>
          <a:p>
            <a:pPr marL="457200" indent="-457200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832 см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…..м ….см</a:t>
            </a:r>
          </a:p>
          <a:p>
            <a:pPr marL="457200" indent="-457200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304 см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……м…..см</a:t>
            </a:r>
          </a:p>
          <a:p>
            <a:pPr marL="457200" indent="-457200">
              <a:buNone/>
            </a:pP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499992" y="116632"/>
            <a:ext cx="4320480" cy="64087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Вариант 2</a:t>
            </a:r>
          </a:p>
          <a:p>
            <a:pPr>
              <a:buNone/>
            </a:pP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Найдите значения выражений: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60 ·5 + 420 ÷ 60 ·8 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690-(480-180) ÷ 6</a:t>
            </a:r>
          </a:p>
          <a:p>
            <a:pPr>
              <a:buNone/>
            </a:pP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Даны числа 27 и 3. Запишите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равенством: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на сколько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одно число больше другого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во сколько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раз одно число больше другого</a:t>
            </a:r>
          </a:p>
          <a:p>
            <a:pPr>
              <a:buNone/>
            </a:pP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Используя числа 70,8,560 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запишите четыре верных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равенства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.Длина прямоугольника 9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м,ширина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5 м.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Найдите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площадь и периметр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прямоугольника.</a:t>
            </a:r>
          </a:p>
          <a:p>
            <a:pPr>
              <a:buNone/>
            </a:pP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Масса пяти коробок с мандаринами 45 кг.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Какова масса шести таких же  коробок?</a:t>
            </a:r>
          </a:p>
          <a:p>
            <a:pPr marL="457200" indent="-457200">
              <a:buNone/>
            </a:pP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Вырази в метрах и сантиметрах.</a:t>
            </a:r>
          </a:p>
          <a:p>
            <a:pPr marL="457200" indent="-457200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349 см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….м ….см</a:t>
            </a:r>
          </a:p>
          <a:p>
            <a:pPr marL="457200" indent="-457200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490 см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…..м…..см</a:t>
            </a:r>
          </a:p>
          <a:p>
            <a:pPr marL="457200" indent="-457200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741 см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…..м ….см</a:t>
            </a:r>
          </a:p>
          <a:p>
            <a:pPr marL="457200" indent="-457200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605 см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……м…..см</a:t>
            </a:r>
          </a:p>
          <a:p>
            <a:pPr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246</Words>
  <Application>Microsoft Office PowerPoint</Application>
  <PresentationFormat>Экран (4:3)</PresentationFormat>
  <Paragraphs>39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Alex</dc:creator>
  <cp:lastModifiedBy>Малинкина</cp:lastModifiedBy>
  <cp:revision>1</cp:revision>
  <dcterms:created xsi:type="dcterms:W3CDTF">2018-11-04T10:01:02Z</dcterms:created>
  <dcterms:modified xsi:type="dcterms:W3CDTF">2018-11-07T08:36:57Z</dcterms:modified>
</cp:coreProperties>
</file>