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6" r:id="rId5"/>
    <p:sldId id="277" r:id="rId6"/>
    <p:sldId id="278" r:id="rId7"/>
    <p:sldId id="259" r:id="rId8"/>
    <p:sldId id="260" r:id="rId9"/>
    <p:sldId id="279" r:id="rId10"/>
    <p:sldId id="280" r:id="rId11"/>
    <p:sldId id="261" r:id="rId12"/>
    <p:sldId id="262" r:id="rId13"/>
    <p:sldId id="281" r:id="rId14"/>
    <p:sldId id="263" r:id="rId15"/>
    <p:sldId id="264" r:id="rId16"/>
    <p:sldId id="282" r:id="rId17"/>
    <p:sldId id="265" r:id="rId18"/>
    <p:sldId id="283" r:id="rId19"/>
    <p:sldId id="266" r:id="rId20"/>
    <p:sldId id="284" r:id="rId21"/>
    <p:sldId id="267" r:id="rId22"/>
    <p:sldId id="268" r:id="rId23"/>
    <p:sldId id="276" r:id="rId24"/>
    <p:sldId id="269" r:id="rId25"/>
    <p:sldId id="270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9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B81C8-FA43-4630-BD64-3090A8F96749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4C1D-8ADD-4D03-B0A7-924AC1F2B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4C1D-8ADD-4D03-B0A7-924AC1F2B6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7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6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0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7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8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7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1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C9EB-B582-4A7F-9FF9-B3432714F5FF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F990-003D-420B-879C-3C0F251A3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ПУТЕШЕСТВИЕ ПО ГОРОДАМ МИРА ВО ВРЕМЕНИ</a:t>
            </a:r>
            <a:br>
              <a:rPr lang="ru-RU" b="1" dirty="0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344816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Средневековая Флоренция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  <p:extLst>
      <p:ext uri="{BB962C8B-B14F-4D97-AF65-F5344CB8AC3E}">
        <p14:creationId xmlns:p14="http://schemas.microsoft.com/office/powerpoint/2010/main" val="8947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Города Нового времени в Европе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Началом Нового времени можно считать </a:t>
            </a:r>
            <a:r>
              <a:rPr lang="ru-RU" b="1" dirty="0" smtClean="0"/>
              <a:t>открытие европейцами путей в Индию и Америку</a:t>
            </a:r>
            <a:r>
              <a:rPr lang="ru-RU" dirty="0" smtClean="0"/>
              <a:t>, что способствовало началу ее бурного промышленного развития. </a:t>
            </a:r>
          </a:p>
          <a:p>
            <a:r>
              <a:rPr lang="ru-RU" dirty="0" smtClean="0"/>
              <a:t>Изменились  важнейшие торговые пути, влиявшие на развитие отдельных городов. </a:t>
            </a:r>
          </a:p>
          <a:p>
            <a:r>
              <a:rPr lang="ru-RU" dirty="0" smtClean="0"/>
              <a:t>На короткий период в первой половине XVI в. вперед вырвались Лиссабон в Португалии и Севилья в Испании, куда стали стекаться товары из Индии и драгоценные металлы из Америки.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Развитие Нидерландов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Во второй половине XVI в. главный торговый перекресток Европы переместился на северо-запад материка - к побережью Северного моря. </a:t>
            </a:r>
          </a:p>
          <a:p>
            <a:r>
              <a:rPr lang="ru-RU" dirty="0" smtClean="0"/>
              <a:t>В наиболее выгодном положении оказались </a:t>
            </a:r>
            <a:r>
              <a:rPr lang="ru-RU" b="1" dirty="0" smtClean="0"/>
              <a:t>города Нидерландов</a:t>
            </a:r>
            <a:r>
              <a:rPr lang="ru-RU" dirty="0" smtClean="0"/>
              <a:t>, расположенные в устьях рек, которые вели во внутренние районы Европы. </a:t>
            </a:r>
          </a:p>
          <a:p>
            <a:r>
              <a:rPr lang="ru-RU" dirty="0" smtClean="0"/>
              <a:t>Главным торговым центром стал Антверпен. В этом городе сформировалась целая </a:t>
            </a:r>
            <a:r>
              <a:rPr lang="ru-RU" b="1" dirty="0" smtClean="0"/>
              <a:t>торгово-складская зона</a:t>
            </a:r>
            <a:r>
              <a:rPr lang="ru-RU" dirty="0" smtClean="0"/>
              <a:t>, куда стекались товары из многих стран, а затем распределялись по районам Европы.</a:t>
            </a:r>
          </a:p>
          <a:p>
            <a:r>
              <a:rPr lang="ru-RU" dirty="0" smtClean="0"/>
              <a:t> Наиболее важные контракты стали заключаться не на рынках, а </a:t>
            </a:r>
            <a:r>
              <a:rPr lang="ru-RU" b="1" dirty="0" smtClean="0"/>
              <a:t>на бирже</a:t>
            </a:r>
            <a:r>
              <a:rPr lang="ru-RU" dirty="0" smtClean="0"/>
              <a:t>, что резко увеличило объемы торговли.</a:t>
            </a:r>
          </a:p>
          <a:p>
            <a:r>
              <a:rPr lang="ru-RU" dirty="0" smtClean="0"/>
              <a:t>Побережье моря занимают многочисленные склады и судостроительные верфи. На окраинах города возникают </a:t>
            </a:r>
            <a:r>
              <a:rPr lang="ru-RU" b="1" dirty="0" smtClean="0"/>
              <a:t>мануфактуры</a:t>
            </a:r>
            <a:r>
              <a:rPr lang="ru-RU" dirty="0" smtClean="0"/>
              <a:t>, перерабатывающие сырье со всего света.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Антверпен 16 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4104456"/>
          </a:xfrm>
        </p:spPr>
      </p:pic>
    </p:spTree>
    <p:extLst>
      <p:ext uri="{BB962C8B-B14F-4D97-AF65-F5344CB8AC3E}">
        <p14:creationId xmlns:p14="http://schemas.microsoft.com/office/powerpoint/2010/main" val="37035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Усиление Англии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После буржуазной революции середины XVII в. значительно усиливается Англия. Она выигрывает ряд войн с Испанией и Нидерландами и становится </a:t>
            </a:r>
            <a:r>
              <a:rPr lang="ru-RU" b="1" dirty="0" smtClean="0"/>
              <a:t>ведущей морской державой мира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Роль главного торгового и экономического центра мира переходит к столице Англии - </a:t>
            </a:r>
            <a:r>
              <a:rPr lang="ru-RU" b="1" dirty="0" smtClean="0"/>
              <a:t>Лондону.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Лондон возник в качестве военного лагеря еще во времена Древнего Рима. Он расположился на реке Темзе — главном пути во внутренние районы Англии с побережья.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2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Лондон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Начиная с XVII в. Лондон начинает быстро развиваться. </a:t>
            </a:r>
          </a:p>
          <a:p>
            <a:r>
              <a:rPr lang="ru-RU" dirty="0" smtClean="0"/>
              <a:t>Вниз по течению реки от города возникает район лондонских доков, состоящий из многочисленных гаваней, складов, судостроительных верфей. К этой зоне примыкает Ист-Энд — рабочие жилые районы, застроенные многоэтажными зданиями.</a:t>
            </a:r>
          </a:p>
          <a:p>
            <a:r>
              <a:rPr lang="ru-RU" dirty="0" smtClean="0"/>
              <a:t> Исторический Лондон — Сити — постепенно застраивается зданиями банков, бирж, офисов крупнейших компаний, городскими общественными зданиями.</a:t>
            </a:r>
          </a:p>
          <a:p>
            <a:r>
              <a:rPr lang="ru-RU" dirty="0" smtClean="0"/>
              <a:t> К началу XX в. население Лондона составляет 4,5 млн. чел., и он становится </a:t>
            </a:r>
            <a:r>
              <a:rPr lang="ru-RU" b="1" dirty="0" smtClean="0"/>
              <a:t>крупнейшим городом</a:t>
            </a:r>
            <a:r>
              <a:rPr lang="ru-RU" dirty="0" smtClean="0"/>
              <a:t>, когда-либо существовавшим в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Лондон 18 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64696" cy="3816424"/>
          </a:xfrm>
        </p:spPr>
      </p:pic>
    </p:spTree>
    <p:extLst>
      <p:ext uri="{BB962C8B-B14F-4D97-AF65-F5344CB8AC3E}">
        <p14:creationId xmlns:p14="http://schemas.microsoft.com/office/powerpoint/2010/main" val="35487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Париж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Большое значение для развития градостроительства имел также Париж, выделившийся среди остальных городов Франции еще в Средние века. </a:t>
            </a:r>
          </a:p>
          <a:p>
            <a:r>
              <a:rPr lang="ru-RU" dirty="0" smtClean="0"/>
              <a:t>Интенсивное развитие этого города началось уже в Новое время, когда он стал столицей крупного централизованного государства. </a:t>
            </a:r>
          </a:p>
          <a:p>
            <a:r>
              <a:rPr lang="ru-RU" dirty="0" smtClean="0"/>
              <a:t>В середине XVII в. около Парижа создается парадная королевская резиденция Версаль, ставшая образцом для подобных построек во всех европейских странах.</a:t>
            </a:r>
          </a:p>
          <a:p>
            <a:r>
              <a:rPr lang="ru-RU" dirty="0" smtClean="0"/>
              <a:t>При этом возобладал архитектурный стиль классицизм, явившийся новым "возрождением" античности.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Париж. Версаль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88" y="1600200"/>
            <a:ext cx="5890624" cy="4525963"/>
          </a:xfrm>
        </p:spPr>
      </p:pic>
    </p:spTree>
    <p:extLst>
      <p:ext uri="{BB962C8B-B14F-4D97-AF65-F5344CB8AC3E}">
        <p14:creationId xmlns:p14="http://schemas.microsoft.com/office/powerpoint/2010/main" val="11652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/>
              <a:t>Берлин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Берлин стал столицей Германской империи только в 1870 г. </a:t>
            </a:r>
          </a:p>
          <a:p>
            <a:r>
              <a:rPr lang="ru-RU" sz="2000" dirty="0" smtClean="0"/>
              <a:t>Первоначально это была небольшая крепость образованная в XIII-XIV в. Только с 1701 г. Берлин - столица Прусского королевства. </a:t>
            </a:r>
          </a:p>
          <a:p>
            <a:r>
              <a:rPr lang="ru-RU" sz="2000" b="1" dirty="0" smtClean="0"/>
              <a:t>Получение статуса столицы </a:t>
            </a:r>
            <a:r>
              <a:rPr lang="ru-RU" sz="2000" dirty="0" smtClean="0"/>
              <a:t>способствовало бурному развитию города. Уже во времена Пруссии в городе создаются дворцы, загородные резиденции, почти не уступающие парижским и лондонским. </a:t>
            </a:r>
          </a:p>
          <a:p>
            <a:r>
              <a:rPr lang="ru-RU" sz="2000" dirty="0" smtClean="0"/>
              <a:t>Строятся система судоходных каналов, по всем направлениям прокладываются железные дороги, что резко улучшает транспортное положение города и это способствует росту промышленности.</a:t>
            </a:r>
          </a:p>
          <a:p>
            <a:r>
              <a:rPr lang="ru-RU" sz="2000" dirty="0" smtClean="0"/>
              <a:t>Во второй половине XIX в. население Берлина вырастает в 5 раз. В городе размещаются не только многочисленные административные учреждения большого европейского государства, но также </a:t>
            </a:r>
            <a:r>
              <a:rPr lang="ru-RU" sz="2000" b="1" dirty="0" smtClean="0"/>
              <a:t>крупные промышленные предприятия </a:t>
            </a:r>
            <a:r>
              <a:rPr lang="ru-RU" sz="2000" dirty="0" smtClean="0"/>
              <a:t>в области машиностроения, электротехники, химии. </a:t>
            </a:r>
          </a:p>
          <a:p>
            <a:r>
              <a:rPr lang="ru-RU" sz="2000" dirty="0" smtClean="0"/>
              <a:t>Город становится одной из мировых столиц того времени.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4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Го́род</a:t>
            </a:r>
            <a:r>
              <a:rPr lang="ru-RU" dirty="0" smtClean="0"/>
              <a:t> — крупный населённый пункт. Имеет развитый комплекс хозяйства и экономики. Жители заняты не  в сельском хозяйстве.</a:t>
            </a:r>
          </a:p>
          <a:p>
            <a:r>
              <a:rPr lang="ru-RU" dirty="0" smtClean="0"/>
              <a:t>В городах имеется много архитектурных и инженерных сооружений, обеспечивающих жизнеобеспечение населения.</a:t>
            </a:r>
          </a:p>
          <a:p>
            <a:r>
              <a:rPr lang="ru-RU" dirty="0" smtClean="0"/>
              <a:t>Исторически термин «город» происходит от наличия вокруг поселения </a:t>
            </a:r>
            <a:r>
              <a:rPr lang="ru-RU" b="1" dirty="0" smtClean="0"/>
              <a:t>оборонительной ограды </a:t>
            </a:r>
            <a:r>
              <a:rPr lang="ru-RU" dirty="0" smtClean="0"/>
              <a:t>— вала или стены.</a:t>
            </a:r>
          </a:p>
          <a:p>
            <a:r>
              <a:rPr lang="ru-RU" dirty="0" smtClean="0"/>
              <a:t> В Древней Руси городом называлось всякое крупное жилое место, окружённое такой оградой.</a:t>
            </a:r>
          </a:p>
          <a:p>
            <a:r>
              <a:rPr lang="ru-RU" dirty="0" smtClean="0"/>
              <a:t> Города служили центром развития искусства и ремёсел, технических достижений.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Берлин 18 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9" y="1600200"/>
            <a:ext cx="7011842" cy="4525963"/>
          </a:xfrm>
        </p:spPr>
      </p:pic>
    </p:spTree>
    <p:extLst>
      <p:ext uri="{BB962C8B-B14F-4D97-AF65-F5344CB8AC3E}">
        <p14:creationId xmlns:p14="http://schemas.microsoft.com/office/powerpoint/2010/main" val="24343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общем случае можно сказать, что в Новое время главным стимулом развития европейских городов первоначально является </a:t>
            </a:r>
            <a:r>
              <a:rPr lang="ru-RU" b="1" dirty="0" smtClean="0"/>
              <a:t>международная торговля</a:t>
            </a:r>
            <a:r>
              <a:rPr lang="ru-RU" dirty="0" smtClean="0"/>
              <a:t>, но впоследствии ведущее место переходит к </a:t>
            </a:r>
            <a:r>
              <a:rPr lang="ru-RU" b="1" dirty="0" smtClean="0"/>
              <a:t>промышленности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Быстро развивается также административные центры — столицы централизованных государств. </a:t>
            </a:r>
          </a:p>
          <a:p>
            <a:r>
              <a:rPr lang="ru-RU" dirty="0" smtClean="0"/>
              <a:t>Все большее значение начинают приобретать отрасли </a:t>
            </a:r>
            <a:r>
              <a:rPr lang="ru-RU" b="1" dirty="0" smtClean="0"/>
              <a:t>непроизводственной</a:t>
            </a:r>
            <a:r>
              <a:rPr lang="ru-RU" dirty="0" smtClean="0"/>
              <a:t> сферы — финансы, образование, наука, культура.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Города Новейшего времени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XX в. выделяются колоссальными темпами роста </a:t>
            </a:r>
            <a:r>
              <a:rPr lang="ru-RU" b="1" dirty="0" smtClean="0"/>
              <a:t>Лондон</a:t>
            </a:r>
            <a:r>
              <a:rPr lang="ru-RU" dirty="0" smtClean="0"/>
              <a:t>, а во второй половине века – </a:t>
            </a:r>
            <a:r>
              <a:rPr lang="ru-RU" b="1" dirty="0" smtClean="0"/>
              <a:t>Нью-Йорк и Чикаго. </a:t>
            </a:r>
          </a:p>
          <a:p>
            <a:r>
              <a:rPr lang="ru-RU" dirty="0" smtClean="0"/>
              <a:t>С 1910 г. крупнейшим городом мира становится Нью-Йорк, вплоть до начала 1970-х годов, когда его опережает </a:t>
            </a:r>
            <a:r>
              <a:rPr lang="ru-RU" b="1" dirty="0" smtClean="0"/>
              <a:t>Токио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Высокие темпы роста городского населения мира во второй половине XX в. связаны с несколькими причинами: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Миграцией  сельского населения </a:t>
            </a:r>
            <a:r>
              <a:rPr lang="ru-RU" dirty="0" smtClean="0"/>
              <a:t>в города.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«</a:t>
            </a:r>
            <a:r>
              <a:rPr lang="ru-RU" b="1" dirty="0" smtClean="0"/>
              <a:t>демографическим взрывом</a:t>
            </a:r>
            <a:r>
              <a:rPr lang="ru-RU" dirty="0" smtClean="0"/>
              <a:t>» в развивающихся странах, что также способствовало небывалым темпам роста городского населения.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9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04856" cy="4785395"/>
          </a:xfrm>
        </p:spPr>
      </p:pic>
    </p:spTree>
    <p:extLst>
      <p:ext uri="{BB962C8B-B14F-4D97-AF65-F5344CB8AC3E}">
        <p14:creationId xmlns:p14="http://schemas.microsoft.com/office/powerpoint/2010/main" val="12568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крупнейших городов мира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№	Город		Численность 	Страна	 	Континент</a:t>
            </a:r>
          </a:p>
          <a:p>
            <a:r>
              <a:rPr lang="ru-RU" sz="2400" dirty="0" smtClean="0"/>
              <a:t> 1.	Шанхай 	24 150 000	Китай 		Азия </a:t>
            </a:r>
          </a:p>
          <a:p>
            <a:r>
              <a:rPr lang="ru-RU" sz="2400" dirty="0" smtClean="0"/>
              <a:t>2.	Пекин		21 148 000	Китай 		Азия </a:t>
            </a:r>
          </a:p>
          <a:p>
            <a:r>
              <a:rPr lang="ru-RU" sz="2400" dirty="0" smtClean="0"/>
              <a:t>3.	</a:t>
            </a:r>
            <a:r>
              <a:rPr lang="ru-RU" sz="2400" dirty="0" err="1" smtClean="0"/>
              <a:t>Тяньцзинь</a:t>
            </a:r>
            <a:r>
              <a:rPr lang="ru-RU" sz="2400" dirty="0" smtClean="0"/>
              <a:t>	14 425 000	Китай 		Азия </a:t>
            </a:r>
          </a:p>
          <a:p>
            <a:r>
              <a:rPr lang="ru-RU" sz="2400" dirty="0" smtClean="0"/>
              <a:t>4.	Стамбул 	13 854 740	Турция		Азия </a:t>
            </a:r>
          </a:p>
          <a:p>
            <a:r>
              <a:rPr lang="ru-RU" sz="2400" dirty="0" smtClean="0"/>
              <a:t>5.	Гуанчжоу	13 438 972	Китай 		Азия </a:t>
            </a:r>
          </a:p>
          <a:p>
            <a:r>
              <a:rPr lang="ru-RU" sz="2400" dirty="0" smtClean="0"/>
              <a:t>6.	Токио 		13 370 198	Япония		Азия </a:t>
            </a:r>
          </a:p>
          <a:p>
            <a:r>
              <a:rPr lang="ru-RU" sz="2400" dirty="0" smtClean="0"/>
              <a:t>7.	Карачи 		13 205 339	Пакистан	Азия </a:t>
            </a:r>
          </a:p>
          <a:p>
            <a:r>
              <a:rPr lang="ru-RU" sz="2400" dirty="0" smtClean="0"/>
              <a:t>8.	Мумбаи	12 478 447	Индия	 	Азия </a:t>
            </a:r>
          </a:p>
          <a:p>
            <a:r>
              <a:rPr lang="ru-RU" sz="2400" dirty="0" smtClean="0"/>
              <a:t>9.	Москва 	12 198 000	Россия		Европа </a:t>
            </a:r>
          </a:p>
          <a:p>
            <a:r>
              <a:rPr lang="ru-RU" sz="2400" dirty="0" smtClean="0"/>
              <a:t>10.	Сан-Паулу 	11 316 149	Бразилия	Южная 							Америка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90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60840" cy="4356546"/>
          </a:xfrm>
        </p:spPr>
      </p:pic>
    </p:spTree>
    <p:extLst>
      <p:ext uri="{BB962C8B-B14F-4D97-AF65-F5344CB8AC3E}">
        <p14:creationId xmlns:p14="http://schemas.microsoft.com/office/powerpoint/2010/main" val="36295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992888" cy="4525963"/>
          </a:xfrm>
        </p:spPr>
      </p:pic>
    </p:spTree>
    <p:extLst>
      <p:ext uri="{BB962C8B-B14F-4D97-AF65-F5344CB8AC3E}">
        <p14:creationId xmlns:p14="http://schemas.microsoft.com/office/powerpoint/2010/main" val="18504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ГОРОДА  ДРЕВНЕГО  МИРА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Ранние города были тесно связаны с промыслами и сельским хозяйством, и зачастую  создавались оседлыми земледельцами и скотоводами.</a:t>
            </a:r>
          </a:p>
          <a:p>
            <a:r>
              <a:rPr lang="ru-RU" dirty="0" smtClean="0"/>
              <a:t>Египет — Мемфис, Фивы; </a:t>
            </a:r>
          </a:p>
          <a:p>
            <a:r>
              <a:rPr lang="ru-RU" dirty="0" smtClean="0"/>
              <a:t>Греция —Афины, Спарта. </a:t>
            </a:r>
          </a:p>
          <a:p>
            <a:r>
              <a:rPr lang="ru-RU" dirty="0" smtClean="0"/>
              <a:t>Италия – Рим. </a:t>
            </a:r>
          </a:p>
          <a:p>
            <a:r>
              <a:rPr lang="ru-RU" dirty="0" smtClean="0"/>
              <a:t>Общеизвестную историю европейских городов начинают с 8-7 вв. до н. 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</a:t>
            </a:r>
            <a:r>
              <a:rPr lang="ru-RU" dirty="0"/>
              <a:t>Г</a:t>
            </a:r>
            <a:r>
              <a:rPr lang="ru-RU" dirty="0" smtClean="0"/>
              <a:t>реция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15612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4521522"/>
          </a:xfrm>
        </p:spPr>
      </p:pic>
    </p:spTree>
    <p:extLst>
      <p:ext uri="{BB962C8B-B14F-4D97-AF65-F5344CB8AC3E}">
        <p14:creationId xmlns:p14="http://schemas.microsoft.com/office/powerpoint/2010/main" val="38301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20680" cy="3948311"/>
          </a:xfrm>
        </p:spPr>
      </p:pic>
    </p:spTree>
    <p:extLst>
      <p:ext uri="{BB962C8B-B14F-4D97-AF65-F5344CB8AC3E}">
        <p14:creationId xmlns:p14="http://schemas.microsoft.com/office/powerpoint/2010/main" val="19050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ГОРОДА СРЕДНЕВЕКОВЬЯ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 концу XV в. на территории Европы существовало около 10 тыс. различных городов. Средневековый город возник в результате процесса </a:t>
            </a:r>
            <a:r>
              <a:rPr lang="ru-RU" b="1" dirty="0" smtClean="0"/>
              <a:t>отделения ремесла от земледелия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Средневековые города с V века н. э. во многом продолжали сложившиеся ещё в античности тенденции традиционного общества.</a:t>
            </a:r>
          </a:p>
          <a:p>
            <a:r>
              <a:rPr lang="ru-RU" dirty="0" smtClean="0"/>
              <a:t>Выбор  месторасположения городов были различными: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возникали в тех местах, где горные долины сливались с равниной – Верона, </a:t>
            </a:r>
            <a:r>
              <a:rPr lang="ru-RU" dirty="0" err="1" smtClean="0"/>
              <a:t>Брешиа</a:t>
            </a:r>
            <a:r>
              <a:rPr lang="ru-RU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удобных местах морского побережья или вдоль рек — Неаполь, </a:t>
            </a:r>
            <a:r>
              <a:rPr lang="ru-RU" dirty="0" err="1" smtClean="0"/>
              <a:t>Павия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 местах прежних поселений завоеванных Римом племен – Нант;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разрастались на месте оборонительных укреплений (замков, крепостей) и вокруг них.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XI—XII веках наиболее крупные города Европы: Венеция, Флоренция, Рим, Париж, Лондон, Кёльн и другие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Города отличались большой теснотой.</a:t>
            </a:r>
          </a:p>
          <a:p>
            <a:r>
              <a:rPr lang="ru-RU" dirty="0" smtClean="0"/>
              <a:t>Городские стены даже крупных городов заключали в своих пределах всего несколько сот гектаров площади.</a:t>
            </a:r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XIII в. Париж занимал около 380 га, Лондон в XIV в. — около 290 га, Флоренция перед Черной смертью (чума)— немного более 500 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0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Средневековая Венеция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17" y="1600200"/>
            <a:ext cx="6559366" cy="4525963"/>
          </a:xfrm>
        </p:spPr>
      </p:pic>
    </p:spTree>
    <p:extLst>
      <p:ext uri="{BB962C8B-B14F-4D97-AF65-F5344CB8AC3E}">
        <p14:creationId xmlns:p14="http://schemas.microsoft.com/office/powerpoint/2010/main" val="15957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1041</Words>
  <Application>Microsoft Office PowerPoint</Application>
  <PresentationFormat>Экран (4:3)</PresentationFormat>
  <Paragraphs>92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ПУТЕШЕСТВИЕ ПО ГОРОДАМ МИРА ВО ВРЕМЕНИ  </vt:lpstr>
      <vt:lpstr>ГОРОД</vt:lpstr>
      <vt:lpstr>ГОРОДА  ДРЕВНЕГО  МИРА</vt:lpstr>
      <vt:lpstr>Древняя Греция</vt:lpstr>
      <vt:lpstr>Древний Рим</vt:lpstr>
      <vt:lpstr>Древний Египет</vt:lpstr>
      <vt:lpstr>ГОРОДА СРЕДНЕВЕКОВЬЯ</vt:lpstr>
      <vt:lpstr>В XI—XII веках наиболее крупные города Европы: Венеция, Флоренция, Рим, Париж, Лондон, Кёльн и другие </vt:lpstr>
      <vt:lpstr>Средневековая Венеция</vt:lpstr>
      <vt:lpstr>Средневековая Флоренция</vt:lpstr>
      <vt:lpstr>Города Нового времени в Европе</vt:lpstr>
      <vt:lpstr>Развитие Нидерландов</vt:lpstr>
      <vt:lpstr>Антверпен 16 век</vt:lpstr>
      <vt:lpstr>Усиление Англии</vt:lpstr>
      <vt:lpstr>Лондон</vt:lpstr>
      <vt:lpstr>Лондон 18 век</vt:lpstr>
      <vt:lpstr>Париж</vt:lpstr>
      <vt:lpstr>Париж. Версаль</vt:lpstr>
      <vt:lpstr>Берлин</vt:lpstr>
      <vt:lpstr>Берлин 18 век</vt:lpstr>
      <vt:lpstr>  </vt:lpstr>
      <vt:lpstr>Города Новейшего времени</vt:lpstr>
      <vt:lpstr> </vt:lpstr>
      <vt:lpstr>Список крупнейших городов мира </vt:lpstr>
      <vt:lpstr>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ГОРОДАМ МИРА</dc:title>
  <dc:creator>Nikita&amp;Julia</dc:creator>
  <cp:lastModifiedBy>user</cp:lastModifiedBy>
  <cp:revision>21</cp:revision>
  <dcterms:created xsi:type="dcterms:W3CDTF">2016-01-31T10:53:27Z</dcterms:created>
  <dcterms:modified xsi:type="dcterms:W3CDTF">2016-02-05T10:20:24Z</dcterms:modified>
</cp:coreProperties>
</file>