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256" r:id="rId2"/>
    <p:sldId id="269" r:id="rId3"/>
    <p:sldId id="259" r:id="rId4"/>
    <p:sldId id="270" r:id="rId5"/>
    <p:sldId id="267" r:id="rId6"/>
    <p:sldId id="271" r:id="rId7"/>
    <p:sldId id="260" r:id="rId8"/>
    <p:sldId id="262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EAEAEA"/>
    <a:srgbClr val="C0C0C0"/>
    <a:srgbClr val="B2B2B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2722" autoAdjust="0"/>
    <p:restoredTop sz="94660" autoAdjust="0"/>
  </p:normalViewPr>
  <p:slideViewPr>
    <p:cSldViewPr>
      <p:cViewPr varScale="1">
        <p:scale>
          <a:sx n="112" d="100"/>
          <a:sy n="112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87 w 3934"/>
                <a:gd name="T3" fmla="*/ 1331 h 1505"/>
                <a:gd name="T4" fmla="*/ 1213 w 3934"/>
                <a:gd name="T5" fmla="*/ 1157 h 1505"/>
                <a:gd name="T6" fmla="*/ 1728 w 3934"/>
                <a:gd name="T7" fmla="*/ 977 h 1505"/>
                <a:gd name="T8" fmla="*/ 2218 w 3934"/>
                <a:gd name="T9" fmla="*/ 792 h 1505"/>
                <a:gd name="T10" fmla="*/ 2457 w 3934"/>
                <a:gd name="T11" fmla="*/ 696 h 1505"/>
                <a:gd name="T12" fmla="*/ 2690 w 3934"/>
                <a:gd name="T13" fmla="*/ 606 h 1505"/>
                <a:gd name="T14" fmla="*/ 2918 w 3934"/>
                <a:gd name="T15" fmla="*/ 510 h 1505"/>
                <a:gd name="T16" fmla="*/ 3139 w 3934"/>
                <a:gd name="T17" fmla="*/ 420 h 1505"/>
                <a:gd name="T18" fmla="*/ 3348 w 3934"/>
                <a:gd name="T19" fmla="*/ 324 h 1505"/>
                <a:gd name="T20" fmla="*/ 3551 w 3934"/>
                <a:gd name="T21" fmla="*/ 234 h 1505"/>
                <a:gd name="T22" fmla="*/ 3749 w 3934"/>
                <a:gd name="T23" fmla="*/ 138 h 1505"/>
                <a:gd name="T24" fmla="*/ 3934 w 3934"/>
                <a:gd name="T25" fmla="*/ 48 h 1505"/>
                <a:gd name="T26" fmla="*/ 3934 w 3934"/>
                <a:gd name="T27" fmla="*/ 0 h 1505"/>
                <a:gd name="T28" fmla="*/ 3743 w 3934"/>
                <a:gd name="T29" fmla="*/ 96 h 1505"/>
                <a:gd name="T30" fmla="*/ 3539 w 3934"/>
                <a:gd name="T31" fmla="*/ 192 h 1505"/>
                <a:gd name="T32" fmla="*/ 3330 w 3934"/>
                <a:gd name="T33" fmla="*/ 288 h 1505"/>
                <a:gd name="T34" fmla="*/ 3115 w 3934"/>
                <a:gd name="T35" fmla="*/ 384 h 1505"/>
                <a:gd name="T36" fmla="*/ 2888 w 3934"/>
                <a:gd name="T37" fmla="*/ 480 h 1505"/>
                <a:gd name="T38" fmla="*/ 2654 w 3934"/>
                <a:gd name="T39" fmla="*/ 576 h 1505"/>
                <a:gd name="T40" fmla="*/ 2409 w 3934"/>
                <a:gd name="T41" fmla="*/ 672 h 1505"/>
                <a:gd name="T42" fmla="*/ 2164 w 3934"/>
                <a:gd name="T43" fmla="*/ 768 h 1505"/>
                <a:gd name="T44" fmla="*/ 1907 w 3934"/>
                <a:gd name="T45" fmla="*/ 864 h 1505"/>
                <a:gd name="T46" fmla="*/ 1650 w 3934"/>
                <a:gd name="T47" fmla="*/ 960 h 1505"/>
                <a:gd name="T48" fmla="*/ 1112 w 3934"/>
                <a:gd name="T49" fmla="*/ 1145 h 1505"/>
                <a:gd name="T50" fmla="*/ 562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50 w 1728"/>
                <a:gd name="T3" fmla="*/ 527 h 689"/>
                <a:gd name="T4" fmla="*/ 963 w 1728"/>
                <a:gd name="T5" fmla="*/ 365 h 689"/>
                <a:gd name="T6" fmla="*/ 1160 w 1728"/>
                <a:gd name="T7" fmla="*/ 287 h 689"/>
                <a:gd name="T8" fmla="*/ 1357 w 1728"/>
                <a:gd name="T9" fmla="*/ 203 h 689"/>
                <a:gd name="T10" fmla="*/ 1549 w 1728"/>
                <a:gd name="T11" fmla="*/ 126 h 689"/>
                <a:gd name="T12" fmla="*/ 1728 w 1728"/>
                <a:gd name="T13" fmla="*/ 48 h 689"/>
                <a:gd name="T14" fmla="*/ 1728 w 1728"/>
                <a:gd name="T15" fmla="*/ 0 h 689"/>
                <a:gd name="T16" fmla="*/ 1531 w 1728"/>
                <a:gd name="T17" fmla="*/ 84 h 689"/>
                <a:gd name="T18" fmla="*/ 1327 w 1728"/>
                <a:gd name="T19" fmla="*/ 167 h 689"/>
                <a:gd name="T20" fmla="*/ 1118 w 1728"/>
                <a:gd name="T21" fmla="*/ 257 h 689"/>
                <a:gd name="T22" fmla="*/ 903 w 1728"/>
                <a:gd name="T23" fmla="*/ 341 h 689"/>
                <a:gd name="T24" fmla="*/ 454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561 w 5561"/>
                <a:gd name="T1" fmla="*/ 929 h 3447"/>
                <a:gd name="T2" fmla="*/ 5537 w 5561"/>
                <a:gd name="T3" fmla="*/ 773 h 3447"/>
                <a:gd name="T4" fmla="*/ 5453 w 5561"/>
                <a:gd name="T5" fmla="*/ 629 h 3447"/>
                <a:gd name="T6" fmla="*/ 5327 w 5561"/>
                <a:gd name="T7" fmla="*/ 492 h 3447"/>
                <a:gd name="T8" fmla="*/ 5148 w 5561"/>
                <a:gd name="T9" fmla="*/ 366 h 3447"/>
                <a:gd name="T10" fmla="*/ 4921 w 5561"/>
                <a:gd name="T11" fmla="*/ 252 h 3447"/>
                <a:gd name="T12" fmla="*/ 4652 w 5561"/>
                <a:gd name="T13" fmla="*/ 144 h 3447"/>
                <a:gd name="T14" fmla="*/ 4341 w 5561"/>
                <a:gd name="T15" fmla="*/ 48 h 3447"/>
                <a:gd name="T16" fmla="*/ 4000 w 5561"/>
                <a:gd name="T17" fmla="*/ 0 h 3447"/>
                <a:gd name="T18" fmla="*/ 4359 w 5561"/>
                <a:gd name="T19" fmla="*/ 90 h 3447"/>
                <a:gd name="T20" fmla="*/ 4670 w 5561"/>
                <a:gd name="T21" fmla="*/ 192 h 3447"/>
                <a:gd name="T22" fmla="*/ 4933 w 5561"/>
                <a:gd name="T23" fmla="*/ 306 h 3447"/>
                <a:gd name="T24" fmla="*/ 5148 w 5561"/>
                <a:gd name="T25" fmla="*/ 426 h 3447"/>
                <a:gd name="T26" fmla="*/ 5315 w 5561"/>
                <a:gd name="T27" fmla="*/ 557 h 3447"/>
                <a:gd name="T28" fmla="*/ 5429 w 5561"/>
                <a:gd name="T29" fmla="*/ 701 h 3447"/>
                <a:gd name="T30" fmla="*/ 5489 w 5561"/>
                <a:gd name="T31" fmla="*/ 851 h 3447"/>
                <a:gd name="T32" fmla="*/ 5489 w 5561"/>
                <a:gd name="T33" fmla="*/ 1013 h 3447"/>
                <a:gd name="T34" fmla="*/ 5441 w 5561"/>
                <a:gd name="T35" fmla="*/ 1163 h 3447"/>
                <a:gd name="T36" fmla="*/ 5345 w 5561"/>
                <a:gd name="T37" fmla="*/ 1319 h 3447"/>
                <a:gd name="T38" fmla="*/ 5202 w 5561"/>
                <a:gd name="T39" fmla="*/ 1475 h 3447"/>
                <a:gd name="T40" fmla="*/ 5017 w 5561"/>
                <a:gd name="T41" fmla="*/ 1630 h 3447"/>
                <a:gd name="T42" fmla="*/ 4789 w 5561"/>
                <a:gd name="T43" fmla="*/ 1786 h 3447"/>
                <a:gd name="T44" fmla="*/ 4526 w 5561"/>
                <a:gd name="T45" fmla="*/ 1948 h 3447"/>
                <a:gd name="T46" fmla="*/ 4215 w 5561"/>
                <a:gd name="T47" fmla="*/ 2104 h 3447"/>
                <a:gd name="T48" fmla="*/ 3875 w 5561"/>
                <a:gd name="T49" fmla="*/ 2260 h 3447"/>
                <a:gd name="T50" fmla="*/ 3498 w 5561"/>
                <a:gd name="T51" fmla="*/ 2416 h 3447"/>
                <a:gd name="T52" fmla="*/ 3085 w 5561"/>
                <a:gd name="T53" fmla="*/ 2566 h 3447"/>
                <a:gd name="T54" fmla="*/ 2643 w 5561"/>
                <a:gd name="T55" fmla="*/ 2715 h 3447"/>
                <a:gd name="T56" fmla="*/ 2164 w 5561"/>
                <a:gd name="T57" fmla="*/ 2865 h 3447"/>
                <a:gd name="T58" fmla="*/ 1662 w 5561"/>
                <a:gd name="T59" fmla="*/ 3009 h 3447"/>
                <a:gd name="T60" fmla="*/ 1136 w 5561"/>
                <a:gd name="T61" fmla="*/ 3147 h 3447"/>
                <a:gd name="T62" fmla="*/ 580 w 5561"/>
                <a:gd name="T63" fmla="*/ 3279 h 3447"/>
                <a:gd name="T64" fmla="*/ 0 w 5561"/>
                <a:gd name="T65" fmla="*/ 3447 h 3447"/>
                <a:gd name="T66" fmla="*/ 867 w 5561"/>
                <a:gd name="T67" fmla="*/ 3249 h 3447"/>
                <a:gd name="T68" fmla="*/ 1417 w 5561"/>
                <a:gd name="T69" fmla="*/ 3105 h 3447"/>
                <a:gd name="T70" fmla="*/ 1937 w 5561"/>
                <a:gd name="T71" fmla="*/ 2961 h 3447"/>
                <a:gd name="T72" fmla="*/ 2434 w 5561"/>
                <a:gd name="T73" fmla="*/ 2817 h 3447"/>
                <a:gd name="T74" fmla="*/ 2900 w 5561"/>
                <a:gd name="T75" fmla="*/ 2668 h 3447"/>
                <a:gd name="T76" fmla="*/ 3330 w 5561"/>
                <a:gd name="T77" fmla="*/ 2512 h 3447"/>
                <a:gd name="T78" fmla="*/ 3731 w 5561"/>
                <a:gd name="T79" fmla="*/ 2356 h 3447"/>
                <a:gd name="T80" fmla="*/ 4096 w 5561"/>
                <a:gd name="T81" fmla="*/ 2200 h 3447"/>
                <a:gd name="T82" fmla="*/ 4425 w 5561"/>
                <a:gd name="T83" fmla="*/ 2038 h 3447"/>
                <a:gd name="T84" fmla="*/ 4718 w 5561"/>
                <a:gd name="T85" fmla="*/ 1876 h 3447"/>
                <a:gd name="T86" fmla="*/ 4969 w 5561"/>
                <a:gd name="T87" fmla="*/ 1720 h 3447"/>
                <a:gd name="T88" fmla="*/ 5178 w 5561"/>
                <a:gd name="T89" fmla="*/ 1559 h 3447"/>
                <a:gd name="T90" fmla="*/ 5339 w 5561"/>
                <a:gd name="T91" fmla="*/ 1397 h 3447"/>
                <a:gd name="T92" fmla="*/ 5459 w 5561"/>
                <a:gd name="T93" fmla="*/ 1241 h 3447"/>
                <a:gd name="T94" fmla="*/ 5537 w 5561"/>
                <a:gd name="T95" fmla="*/ 1085 h 3447"/>
                <a:gd name="T96" fmla="*/ 5555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740 w 5740"/>
                <a:gd name="T1" fmla="*/ 0 h 2098"/>
                <a:gd name="T2" fmla="*/ 5638 w 5740"/>
                <a:gd name="T3" fmla="*/ 72 h 2098"/>
                <a:gd name="T4" fmla="*/ 5537 w 5740"/>
                <a:gd name="T5" fmla="*/ 138 h 2098"/>
                <a:gd name="T6" fmla="*/ 5423 w 5740"/>
                <a:gd name="T7" fmla="*/ 210 h 2098"/>
                <a:gd name="T8" fmla="*/ 5304 w 5740"/>
                <a:gd name="T9" fmla="*/ 276 h 2098"/>
                <a:gd name="T10" fmla="*/ 5052 w 5740"/>
                <a:gd name="T11" fmla="*/ 414 h 2098"/>
                <a:gd name="T12" fmla="*/ 4777 w 5740"/>
                <a:gd name="T13" fmla="*/ 552 h 2098"/>
                <a:gd name="T14" fmla="*/ 4478 w 5740"/>
                <a:gd name="T15" fmla="*/ 690 h 2098"/>
                <a:gd name="T16" fmla="*/ 4162 w 5740"/>
                <a:gd name="T17" fmla="*/ 827 h 2098"/>
                <a:gd name="T18" fmla="*/ 3827 w 5740"/>
                <a:gd name="T19" fmla="*/ 959 h 2098"/>
                <a:gd name="T20" fmla="*/ 3468 w 5740"/>
                <a:gd name="T21" fmla="*/ 1091 h 2098"/>
                <a:gd name="T22" fmla="*/ 3091 w 5740"/>
                <a:gd name="T23" fmla="*/ 1223 h 2098"/>
                <a:gd name="T24" fmla="*/ 2697 w 5740"/>
                <a:gd name="T25" fmla="*/ 1355 h 2098"/>
                <a:gd name="T26" fmla="*/ 2284 w 5740"/>
                <a:gd name="T27" fmla="*/ 1481 h 2098"/>
                <a:gd name="T28" fmla="*/ 1860 w 5740"/>
                <a:gd name="T29" fmla="*/ 1601 h 2098"/>
                <a:gd name="T30" fmla="*/ 1417 w 5740"/>
                <a:gd name="T31" fmla="*/ 1721 h 2098"/>
                <a:gd name="T32" fmla="*/ 957 w 5740"/>
                <a:gd name="T33" fmla="*/ 1834 h 2098"/>
                <a:gd name="T34" fmla="*/ 484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78 w 5740"/>
                <a:gd name="T41" fmla="*/ 1990 h 2098"/>
                <a:gd name="T42" fmla="*/ 951 w 5740"/>
                <a:gd name="T43" fmla="*/ 1882 h 2098"/>
                <a:gd name="T44" fmla="*/ 1405 w 5740"/>
                <a:gd name="T45" fmla="*/ 1763 h 2098"/>
                <a:gd name="T46" fmla="*/ 1842 w 5740"/>
                <a:gd name="T47" fmla="*/ 1649 h 2098"/>
                <a:gd name="T48" fmla="*/ 2266 w 5740"/>
                <a:gd name="T49" fmla="*/ 1523 h 2098"/>
                <a:gd name="T50" fmla="*/ 2679 w 5740"/>
                <a:gd name="T51" fmla="*/ 1397 h 2098"/>
                <a:gd name="T52" fmla="*/ 3067 w 5740"/>
                <a:gd name="T53" fmla="*/ 1271 h 2098"/>
                <a:gd name="T54" fmla="*/ 3444 w 5740"/>
                <a:gd name="T55" fmla="*/ 1139 h 2098"/>
                <a:gd name="T56" fmla="*/ 3803 w 5740"/>
                <a:gd name="T57" fmla="*/ 1007 h 2098"/>
                <a:gd name="T58" fmla="*/ 4138 w 5740"/>
                <a:gd name="T59" fmla="*/ 875 h 2098"/>
                <a:gd name="T60" fmla="*/ 4460 w 5740"/>
                <a:gd name="T61" fmla="*/ 737 h 2098"/>
                <a:gd name="T62" fmla="*/ 4759 w 5740"/>
                <a:gd name="T63" fmla="*/ 600 h 2098"/>
                <a:gd name="T64" fmla="*/ 5040 w 5740"/>
                <a:gd name="T65" fmla="*/ 462 h 2098"/>
                <a:gd name="T66" fmla="*/ 5292 w 5740"/>
                <a:gd name="T67" fmla="*/ 324 h 2098"/>
                <a:gd name="T68" fmla="*/ 5531 w 5740"/>
                <a:gd name="T69" fmla="*/ 186 h 2098"/>
                <a:gd name="T70" fmla="*/ 5740 w 5740"/>
                <a:gd name="T71" fmla="*/ 48 h 2098"/>
                <a:gd name="T72" fmla="*/ 5740 w 5740"/>
                <a:gd name="T73" fmla="*/ 0 h 2098"/>
                <a:gd name="T74" fmla="*/ 5740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55 w 1955"/>
                <a:gd name="T1" fmla="*/ 485 h 1265"/>
                <a:gd name="T2" fmla="*/ 1901 w 1955"/>
                <a:gd name="T3" fmla="*/ 390 h 1265"/>
                <a:gd name="T4" fmla="*/ 1770 w 1955"/>
                <a:gd name="T5" fmla="*/ 306 h 1265"/>
                <a:gd name="T6" fmla="*/ 1579 w 1955"/>
                <a:gd name="T7" fmla="*/ 228 h 1265"/>
                <a:gd name="T8" fmla="*/ 1327 w 1955"/>
                <a:gd name="T9" fmla="*/ 162 h 1265"/>
                <a:gd name="T10" fmla="*/ 1010 w 1955"/>
                <a:gd name="T11" fmla="*/ 102 h 1265"/>
                <a:gd name="T12" fmla="*/ 646 w 1955"/>
                <a:gd name="T13" fmla="*/ 54 h 1265"/>
                <a:gd name="T14" fmla="*/ 227 w 1955"/>
                <a:gd name="T15" fmla="*/ 18 h 1265"/>
                <a:gd name="T16" fmla="*/ 0 w 1955"/>
                <a:gd name="T17" fmla="*/ 12 h 1265"/>
                <a:gd name="T18" fmla="*/ 431 w 1955"/>
                <a:gd name="T19" fmla="*/ 48 h 1265"/>
                <a:gd name="T20" fmla="*/ 813 w 1955"/>
                <a:gd name="T21" fmla="*/ 90 h 1265"/>
                <a:gd name="T22" fmla="*/ 1148 w 1955"/>
                <a:gd name="T23" fmla="*/ 144 h 1265"/>
                <a:gd name="T24" fmla="*/ 1423 w 1955"/>
                <a:gd name="T25" fmla="*/ 204 h 1265"/>
                <a:gd name="T26" fmla="*/ 1638 w 1955"/>
                <a:gd name="T27" fmla="*/ 276 h 1265"/>
                <a:gd name="T28" fmla="*/ 1794 w 1955"/>
                <a:gd name="T29" fmla="*/ 360 h 1265"/>
                <a:gd name="T30" fmla="*/ 1883 w 1955"/>
                <a:gd name="T31" fmla="*/ 443 h 1265"/>
                <a:gd name="T32" fmla="*/ 1901 w 1955"/>
                <a:gd name="T33" fmla="*/ 539 h 1265"/>
                <a:gd name="T34" fmla="*/ 1854 w 1955"/>
                <a:gd name="T35" fmla="*/ 629 h 1265"/>
                <a:gd name="T36" fmla="*/ 1746 w 1955"/>
                <a:gd name="T37" fmla="*/ 719 h 1265"/>
                <a:gd name="T38" fmla="*/ 1579 w 1955"/>
                <a:gd name="T39" fmla="*/ 809 h 1265"/>
                <a:gd name="T40" fmla="*/ 1357 w 1955"/>
                <a:gd name="T41" fmla="*/ 899 h 1265"/>
                <a:gd name="T42" fmla="*/ 1088 w 1955"/>
                <a:gd name="T43" fmla="*/ 989 h 1265"/>
                <a:gd name="T44" fmla="*/ 765 w 1955"/>
                <a:gd name="T45" fmla="*/ 1073 h 1265"/>
                <a:gd name="T46" fmla="*/ 407 w 1955"/>
                <a:gd name="T47" fmla="*/ 1157 h 1265"/>
                <a:gd name="T48" fmla="*/ 0 w 1955"/>
                <a:gd name="T49" fmla="*/ 1241 h 1265"/>
                <a:gd name="T50" fmla="*/ 215 w 1955"/>
                <a:gd name="T51" fmla="*/ 1223 h 1265"/>
                <a:gd name="T52" fmla="*/ 610 w 1955"/>
                <a:gd name="T53" fmla="*/ 1139 h 1265"/>
                <a:gd name="T54" fmla="*/ 957 w 1955"/>
                <a:gd name="T55" fmla="*/ 1049 h 1265"/>
                <a:gd name="T56" fmla="*/ 1262 w 1955"/>
                <a:gd name="T57" fmla="*/ 959 h 1265"/>
                <a:gd name="T58" fmla="*/ 1513 w 1955"/>
                <a:gd name="T59" fmla="*/ 863 h 1265"/>
                <a:gd name="T60" fmla="*/ 1716 w 1955"/>
                <a:gd name="T61" fmla="*/ 767 h 1265"/>
                <a:gd name="T62" fmla="*/ 1860 w 1955"/>
                <a:gd name="T63" fmla="*/ 677 h 1265"/>
                <a:gd name="T64" fmla="*/ 1937 w 1955"/>
                <a:gd name="T65" fmla="*/ 581 h 1265"/>
                <a:gd name="T66" fmla="*/ 1955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694 w 4694"/>
                <a:gd name="T1" fmla="*/ 797 h 2901"/>
                <a:gd name="T2" fmla="*/ 4664 w 4694"/>
                <a:gd name="T3" fmla="*/ 665 h 2901"/>
                <a:gd name="T4" fmla="*/ 4586 w 4694"/>
                <a:gd name="T5" fmla="*/ 540 h 2901"/>
                <a:gd name="T6" fmla="*/ 4466 w 4694"/>
                <a:gd name="T7" fmla="*/ 426 h 2901"/>
                <a:gd name="T8" fmla="*/ 4299 w 4694"/>
                <a:gd name="T9" fmla="*/ 312 h 2901"/>
                <a:gd name="T10" fmla="*/ 4084 w 4694"/>
                <a:gd name="T11" fmla="*/ 216 h 2901"/>
                <a:gd name="T12" fmla="*/ 3833 w 4694"/>
                <a:gd name="T13" fmla="*/ 120 h 2901"/>
                <a:gd name="T14" fmla="*/ 3540 w 4694"/>
                <a:gd name="T15" fmla="*/ 36 h 2901"/>
                <a:gd name="T16" fmla="*/ 3205 w 4694"/>
                <a:gd name="T17" fmla="*/ 0 h 2901"/>
                <a:gd name="T18" fmla="*/ 3540 w 4694"/>
                <a:gd name="T19" fmla="*/ 78 h 2901"/>
                <a:gd name="T20" fmla="*/ 3833 w 4694"/>
                <a:gd name="T21" fmla="*/ 162 h 2901"/>
                <a:gd name="T22" fmla="*/ 4084 w 4694"/>
                <a:gd name="T23" fmla="*/ 258 h 2901"/>
                <a:gd name="T24" fmla="*/ 4287 w 4694"/>
                <a:gd name="T25" fmla="*/ 366 h 2901"/>
                <a:gd name="T26" fmla="*/ 4443 w 4694"/>
                <a:gd name="T27" fmla="*/ 480 h 2901"/>
                <a:gd name="T28" fmla="*/ 4550 w 4694"/>
                <a:gd name="T29" fmla="*/ 605 h 2901"/>
                <a:gd name="T30" fmla="*/ 4610 w 4694"/>
                <a:gd name="T31" fmla="*/ 737 h 2901"/>
                <a:gd name="T32" fmla="*/ 4610 w 4694"/>
                <a:gd name="T33" fmla="*/ 875 h 2901"/>
                <a:gd name="T34" fmla="*/ 4568 w 4694"/>
                <a:gd name="T35" fmla="*/ 1001 h 2901"/>
                <a:gd name="T36" fmla="*/ 4490 w 4694"/>
                <a:gd name="T37" fmla="*/ 1127 h 2901"/>
                <a:gd name="T38" fmla="*/ 4371 w 4694"/>
                <a:gd name="T39" fmla="*/ 1259 h 2901"/>
                <a:gd name="T40" fmla="*/ 4215 w 4694"/>
                <a:gd name="T41" fmla="*/ 1385 h 2901"/>
                <a:gd name="T42" fmla="*/ 4024 w 4694"/>
                <a:gd name="T43" fmla="*/ 1517 h 2901"/>
                <a:gd name="T44" fmla="*/ 3803 w 4694"/>
                <a:gd name="T45" fmla="*/ 1648 h 2901"/>
                <a:gd name="T46" fmla="*/ 3546 w 4694"/>
                <a:gd name="T47" fmla="*/ 1774 h 2901"/>
                <a:gd name="T48" fmla="*/ 3259 w 4694"/>
                <a:gd name="T49" fmla="*/ 1906 h 2901"/>
                <a:gd name="T50" fmla="*/ 2942 w 4694"/>
                <a:gd name="T51" fmla="*/ 2032 h 2901"/>
                <a:gd name="T52" fmla="*/ 2595 w 4694"/>
                <a:gd name="T53" fmla="*/ 2164 h 2901"/>
                <a:gd name="T54" fmla="*/ 2224 w 4694"/>
                <a:gd name="T55" fmla="*/ 2284 h 2901"/>
                <a:gd name="T56" fmla="*/ 1824 w 4694"/>
                <a:gd name="T57" fmla="*/ 2410 h 2901"/>
                <a:gd name="T58" fmla="*/ 1399 w 4694"/>
                <a:gd name="T59" fmla="*/ 2530 h 2901"/>
                <a:gd name="T60" fmla="*/ 484 w 4694"/>
                <a:gd name="T61" fmla="*/ 2757 h 2901"/>
                <a:gd name="T62" fmla="*/ 0 w 4694"/>
                <a:gd name="T63" fmla="*/ 2901 h 2901"/>
                <a:gd name="T64" fmla="*/ 969 w 4694"/>
                <a:gd name="T65" fmla="*/ 2674 h 2901"/>
                <a:gd name="T66" fmla="*/ 1638 w 4694"/>
                <a:gd name="T67" fmla="*/ 2494 h 2901"/>
                <a:gd name="T68" fmla="*/ 2057 w 4694"/>
                <a:gd name="T69" fmla="*/ 2374 h 2901"/>
                <a:gd name="T70" fmla="*/ 2451 w 4694"/>
                <a:gd name="T71" fmla="*/ 2248 h 2901"/>
                <a:gd name="T72" fmla="*/ 2816 w 4694"/>
                <a:gd name="T73" fmla="*/ 2116 h 2901"/>
                <a:gd name="T74" fmla="*/ 3151 w 4694"/>
                <a:gd name="T75" fmla="*/ 1984 h 2901"/>
                <a:gd name="T76" fmla="*/ 3462 w 4694"/>
                <a:gd name="T77" fmla="*/ 1858 h 2901"/>
                <a:gd name="T78" fmla="*/ 3737 w 4694"/>
                <a:gd name="T79" fmla="*/ 1720 h 2901"/>
                <a:gd name="T80" fmla="*/ 3982 w 4694"/>
                <a:gd name="T81" fmla="*/ 1589 h 2901"/>
                <a:gd name="T82" fmla="*/ 4191 w 4694"/>
                <a:gd name="T83" fmla="*/ 1457 h 2901"/>
                <a:gd name="T84" fmla="*/ 4371 w 4694"/>
                <a:gd name="T85" fmla="*/ 1325 h 2901"/>
                <a:gd name="T86" fmla="*/ 4508 w 4694"/>
                <a:gd name="T87" fmla="*/ 1193 h 2901"/>
                <a:gd name="T88" fmla="*/ 4610 w 4694"/>
                <a:gd name="T89" fmla="*/ 1061 h 2901"/>
                <a:gd name="T90" fmla="*/ 4670 w 4694"/>
                <a:gd name="T91" fmla="*/ 935 h 2901"/>
                <a:gd name="T92" fmla="*/ 4688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761 w 3761"/>
                <a:gd name="T1" fmla="*/ 719 h 2356"/>
                <a:gd name="T2" fmla="*/ 3731 w 3761"/>
                <a:gd name="T3" fmla="*/ 599 h 2356"/>
                <a:gd name="T4" fmla="*/ 3653 w 3761"/>
                <a:gd name="T5" fmla="*/ 486 h 2356"/>
                <a:gd name="T6" fmla="*/ 3522 w 3761"/>
                <a:gd name="T7" fmla="*/ 378 h 2356"/>
                <a:gd name="T8" fmla="*/ 3348 w 3761"/>
                <a:gd name="T9" fmla="*/ 282 h 2356"/>
                <a:gd name="T10" fmla="*/ 3127 w 3761"/>
                <a:gd name="T11" fmla="*/ 192 h 2356"/>
                <a:gd name="T12" fmla="*/ 2864 w 3761"/>
                <a:gd name="T13" fmla="*/ 108 h 2356"/>
                <a:gd name="T14" fmla="*/ 2559 w 3761"/>
                <a:gd name="T15" fmla="*/ 36 h 2356"/>
                <a:gd name="T16" fmla="*/ 2230 w 3761"/>
                <a:gd name="T17" fmla="*/ 0 h 2356"/>
                <a:gd name="T18" fmla="*/ 2577 w 3761"/>
                <a:gd name="T19" fmla="*/ 72 h 2356"/>
                <a:gd name="T20" fmla="*/ 2876 w 3761"/>
                <a:gd name="T21" fmla="*/ 150 h 2356"/>
                <a:gd name="T22" fmla="*/ 3139 w 3761"/>
                <a:gd name="T23" fmla="*/ 234 h 2356"/>
                <a:gd name="T24" fmla="*/ 3348 w 3761"/>
                <a:gd name="T25" fmla="*/ 330 h 2356"/>
                <a:gd name="T26" fmla="*/ 3516 w 3761"/>
                <a:gd name="T27" fmla="*/ 432 h 2356"/>
                <a:gd name="T28" fmla="*/ 3623 w 3761"/>
                <a:gd name="T29" fmla="*/ 545 h 2356"/>
                <a:gd name="T30" fmla="*/ 3683 w 3761"/>
                <a:gd name="T31" fmla="*/ 665 h 2356"/>
                <a:gd name="T32" fmla="*/ 3689 w 3761"/>
                <a:gd name="T33" fmla="*/ 791 h 2356"/>
                <a:gd name="T34" fmla="*/ 3653 w 3761"/>
                <a:gd name="T35" fmla="*/ 887 h 2356"/>
                <a:gd name="T36" fmla="*/ 3593 w 3761"/>
                <a:gd name="T37" fmla="*/ 989 h 2356"/>
                <a:gd name="T38" fmla="*/ 3498 w 3761"/>
                <a:gd name="T39" fmla="*/ 1091 h 2356"/>
                <a:gd name="T40" fmla="*/ 3372 w 3761"/>
                <a:gd name="T41" fmla="*/ 1187 h 2356"/>
                <a:gd name="T42" fmla="*/ 3223 w 3761"/>
                <a:gd name="T43" fmla="*/ 1289 h 2356"/>
                <a:gd name="T44" fmla="*/ 3043 w 3761"/>
                <a:gd name="T45" fmla="*/ 1391 h 2356"/>
                <a:gd name="T46" fmla="*/ 2834 w 3761"/>
                <a:gd name="T47" fmla="*/ 1493 h 2356"/>
                <a:gd name="T48" fmla="*/ 2607 w 3761"/>
                <a:gd name="T49" fmla="*/ 1589 h 2356"/>
                <a:gd name="T50" fmla="*/ 2075 w 3761"/>
                <a:gd name="T51" fmla="*/ 1786 h 2356"/>
                <a:gd name="T52" fmla="*/ 1459 w 3761"/>
                <a:gd name="T53" fmla="*/ 1972 h 2356"/>
                <a:gd name="T54" fmla="*/ 765 w 3761"/>
                <a:gd name="T55" fmla="*/ 2158 h 2356"/>
                <a:gd name="T56" fmla="*/ 0 w 3761"/>
                <a:gd name="T57" fmla="*/ 2326 h 2356"/>
                <a:gd name="T58" fmla="*/ 401 w 3761"/>
                <a:gd name="T59" fmla="*/ 2272 h 2356"/>
                <a:gd name="T60" fmla="*/ 1142 w 3761"/>
                <a:gd name="T61" fmla="*/ 2092 h 2356"/>
                <a:gd name="T62" fmla="*/ 1812 w 3761"/>
                <a:gd name="T63" fmla="*/ 1900 h 2356"/>
                <a:gd name="T64" fmla="*/ 2392 w 3761"/>
                <a:gd name="T65" fmla="*/ 1702 h 2356"/>
                <a:gd name="T66" fmla="*/ 2649 w 3761"/>
                <a:gd name="T67" fmla="*/ 1607 h 2356"/>
                <a:gd name="T68" fmla="*/ 2882 w 3761"/>
                <a:gd name="T69" fmla="*/ 1505 h 2356"/>
                <a:gd name="T70" fmla="*/ 3091 w 3761"/>
                <a:gd name="T71" fmla="*/ 1403 h 2356"/>
                <a:gd name="T72" fmla="*/ 3277 w 3761"/>
                <a:gd name="T73" fmla="*/ 1301 h 2356"/>
                <a:gd name="T74" fmla="*/ 3432 w 3761"/>
                <a:gd name="T75" fmla="*/ 1193 h 2356"/>
                <a:gd name="T76" fmla="*/ 3558 w 3761"/>
                <a:gd name="T77" fmla="*/ 1091 h 2356"/>
                <a:gd name="T78" fmla="*/ 3653 w 3761"/>
                <a:gd name="T79" fmla="*/ 989 h 2356"/>
                <a:gd name="T80" fmla="*/ 3719 w 3761"/>
                <a:gd name="T81" fmla="*/ 887 h 2356"/>
                <a:gd name="T82" fmla="*/ 3755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24 w 2924"/>
                <a:gd name="T1" fmla="*/ 647 h 1846"/>
                <a:gd name="T2" fmla="*/ 2876 w 2924"/>
                <a:gd name="T3" fmla="*/ 528 h 1846"/>
                <a:gd name="T4" fmla="*/ 2750 w 2924"/>
                <a:gd name="T5" fmla="*/ 414 h 1846"/>
                <a:gd name="T6" fmla="*/ 2559 w 2924"/>
                <a:gd name="T7" fmla="*/ 318 h 1846"/>
                <a:gd name="T8" fmla="*/ 2302 w 2924"/>
                <a:gd name="T9" fmla="*/ 228 h 1846"/>
                <a:gd name="T10" fmla="*/ 1985 w 2924"/>
                <a:gd name="T11" fmla="*/ 150 h 1846"/>
                <a:gd name="T12" fmla="*/ 1608 w 2924"/>
                <a:gd name="T13" fmla="*/ 78 h 1846"/>
                <a:gd name="T14" fmla="*/ 1178 w 2924"/>
                <a:gd name="T15" fmla="*/ 24 h 1846"/>
                <a:gd name="T16" fmla="*/ 694 w 2924"/>
                <a:gd name="T17" fmla="*/ 0 h 1846"/>
                <a:gd name="T18" fmla="*/ 1190 w 2924"/>
                <a:gd name="T19" fmla="*/ 48 h 1846"/>
                <a:gd name="T20" fmla="*/ 1626 w 2924"/>
                <a:gd name="T21" fmla="*/ 108 h 1846"/>
                <a:gd name="T22" fmla="*/ 2009 w 2924"/>
                <a:gd name="T23" fmla="*/ 180 h 1846"/>
                <a:gd name="T24" fmla="*/ 2326 w 2924"/>
                <a:gd name="T25" fmla="*/ 264 h 1846"/>
                <a:gd name="T26" fmla="*/ 2571 w 2924"/>
                <a:gd name="T27" fmla="*/ 360 h 1846"/>
                <a:gd name="T28" fmla="*/ 2750 w 2924"/>
                <a:gd name="T29" fmla="*/ 468 h 1846"/>
                <a:gd name="T30" fmla="*/ 2846 w 2924"/>
                <a:gd name="T31" fmla="*/ 587 h 1846"/>
                <a:gd name="T32" fmla="*/ 2864 w 2924"/>
                <a:gd name="T33" fmla="*/ 713 h 1846"/>
                <a:gd name="T34" fmla="*/ 2840 w 2924"/>
                <a:gd name="T35" fmla="*/ 785 h 1846"/>
                <a:gd name="T36" fmla="*/ 2792 w 2924"/>
                <a:gd name="T37" fmla="*/ 857 h 1846"/>
                <a:gd name="T38" fmla="*/ 2625 w 2924"/>
                <a:gd name="T39" fmla="*/ 1001 h 1846"/>
                <a:gd name="T40" fmla="*/ 2368 w 2924"/>
                <a:gd name="T41" fmla="*/ 1145 h 1846"/>
                <a:gd name="T42" fmla="*/ 2033 w 2924"/>
                <a:gd name="T43" fmla="*/ 1289 h 1846"/>
                <a:gd name="T44" fmla="*/ 1626 w 2924"/>
                <a:gd name="T45" fmla="*/ 1433 h 1846"/>
                <a:gd name="T46" fmla="*/ 1142 w 2924"/>
                <a:gd name="T47" fmla="*/ 1571 h 1846"/>
                <a:gd name="T48" fmla="*/ 604 w 2924"/>
                <a:gd name="T49" fmla="*/ 1702 h 1846"/>
                <a:gd name="T50" fmla="*/ 0 w 2924"/>
                <a:gd name="T51" fmla="*/ 1828 h 1846"/>
                <a:gd name="T52" fmla="*/ 311 w 2924"/>
                <a:gd name="T53" fmla="*/ 1780 h 1846"/>
                <a:gd name="T54" fmla="*/ 897 w 2924"/>
                <a:gd name="T55" fmla="*/ 1648 h 1846"/>
                <a:gd name="T56" fmla="*/ 1417 w 2924"/>
                <a:gd name="T57" fmla="*/ 1511 h 1846"/>
                <a:gd name="T58" fmla="*/ 1871 w 2924"/>
                <a:gd name="T59" fmla="*/ 1367 h 1846"/>
                <a:gd name="T60" fmla="*/ 2254 w 2924"/>
                <a:gd name="T61" fmla="*/ 1223 h 1846"/>
                <a:gd name="T62" fmla="*/ 2559 w 2924"/>
                <a:gd name="T63" fmla="*/ 1079 h 1846"/>
                <a:gd name="T64" fmla="*/ 2774 w 2924"/>
                <a:gd name="T65" fmla="*/ 929 h 1846"/>
                <a:gd name="T66" fmla="*/ 2876 w 2924"/>
                <a:gd name="T67" fmla="*/ 815 h 1846"/>
                <a:gd name="T68" fmla="*/ 2912 w 2924"/>
                <a:gd name="T69" fmla="*/ 743 h 1846"/>
                <a:gd name="T70" fmla="*/ 2924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39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488 w 1488"/>
                <a:gd name="T7" fmla="*/ 186 h 204"/>
                <a:gd name="T8" fmla="*/ 1399 w 1488"/>
                <a:gd name="T9" fmla="*/ 204 h 204"/>
                <a:gd name="T10" fmla="*/ 1399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grpSp>
          <p:nvGrpSpPr>
            <p:cNvPr id="17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3 w 323"/>
                  <a:gd name="T13" fmla="*/ 18 h 162"/>
                  <a:gd name="T14" fmla="*/ 239 w 323"/>
                  <a:gd name="T15" fmla="*/ 54 h 162"/>
                  <a:gd name="T16" fmla="*/ 287 w 323"/>
                  <a:gd name="T17" fmla="*/ 90 h 162"/>
                  <a:gd name="T18" fmla="*/ 317 w 323"/>
                  <a:gd name="T19" fmla="*/ 114 h 162"/>
                  <a:gd name="T20" fmla="*/ 323 w 323"/>
                  <a:gd name="T21" fmla="*/ 126 h 162"/>
                  <a:gd name="T22" fmla="*/ 323 w 323"/>
                  <a:gd name="T23" fmla="*/ 126 h 162"/>
                  <a:gd name="T24" fmla="*/ 221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66 w 1250"/>
                  <a:gd name="T1" fmla="*/ 641 h 923"/>
                  <a:gd name="T2" fmla="*/ 1166 w 1250"/>
                  <a:gd name="T3" fmla="*/ 473 h 923"/>
                  <a:gd name="T4" fmla="*/ 1136 w 1250"/>
                  <a:gd name="T5" fmla="*/ 384 h 923"/>
                  <a:gd name="T6" fmla="*/ 1112 w 1250"/>
                  <a:gd name="T7" fmla="*/ 288 h 923"/>
                  <a:gd name="T8" fmla="*/ 1053 w 1250"/>
                  <a:gd name="T9" fmla="*/ 174 h 923"/>
                  <a:gd name="T10" fmla="*/ 981 w 1250"/>
                  <a:gd name="T11" fmla="*/ 96 h 923"/>
                  <a:gd name="T12" fmla="*/ 963 w 1250"/>
                  <a:gd name="T13" fmla="*/ 72 h 923"/>
                  <a:gd name="T14" fmla="*/ 891 w 1250"/>
                  <a:gd name="T15" fmla="*/ 18 h 923"/>
                  <a:gd name="T16" fmla="*/ 819 w 1250"/>
                  <a:gd name="T17" fmla="*/ 6 h 923"/>
                  <a:gd name="T18" fmla="*/ 712 w 1250"/>
                  <a:gd name="T19" fmla="*/ 24 h 923"/>
                  <a:gd name="T20" fmla="*/ 664 w 1250"/>
                  <a:gd name="T21" fmla="*/ 42 h 923"/>
                  <a:gd name="T22" fmla="*/ 568 w 1250"/>
                  <a:gd name="T23" fmla="*/ 120 h 923"/>
                  <a:gd name="T24" fmla="*/ 532 w 1250"/>
                  <a:gd name="T25" fmla="*/ 228 h 923"/>
                  <a:gd name="T26" fmla="*/ 509 w 1250"/>
                  <a:gd name="T27" fmla="*/ 348 h 923"/>
                  <a:gd name="T28" fmla="*/ 431 w 1250"/>
                  <a:gd name="T29" fmla="*/ 479 h 923"/>
                  <a:gd name="T30" fmla="*/ 413 w 1250"/>
                  <a:gd name="T31" fmla="*/ 539 h 923"/>
                  <a:gd name="T32" fmla="*/ 353 w 1250"/>
                  <a:gd name="T33" fmla="*/ 599 h 923"/>
                  <a:gd name="T34" fmla="*/ 305 w 1250"/>
                  <a:gd name="T35" fmla="*/ 629 h 923"/>
                  <a:gd name="T36" fmla="*/ 293 w 1250"/>
                  <a:gd name="T37" fmla="*/ 635 h 923"/>
                  <a:gd name="T38" fmla="*/ 257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0 w 1250"/>
                  <a:gd name="T47" fmla="*/ 869 h 923"/>
                  <a:gd name="T48" fmla="*/ 640 w 1250"/>
                  <a:gd name="T49" fmla="*/ 827 h 923"/>
                  <a:gd name="T50" fmla="*/ 700 w 1250"/>
                  <a:gd name="T51" fmla="*/ 725 h 923"/>
                  <a:gd name="T52" fmla="*/ 694 w 1250"/>
                  <a:gd name="T53" fmla="*/ 611 h 923"/>
                  <a:gd name="T54" fmla="*/ 778 w 1250"/>
                  <a:gd name="T55" fmla="*/ 551 h 923"/>
                  <a:gd name="T56" fmla="*/ 879 w 1250"/>
                  <a:gd name="T57" fmla="*/ 449 h 923"/>
                  <a:gd name="T58" fmla="*/ 909 w 1250"/>
                  <a:gd name="T59" fmla="*/ 414 h 923"/>
                  <a:gd name="T60" fmla="*/ 975 w 1250"/>
                  <a:gd name="T61" fmla="*/ 318 h 923"/>
                  <a:gd name="T62" fmla="*/ 1023 w 1250"/>
                  <a:gd name="T63" fmla="*/ 336 h 923"/>
                  <a:gd name="T64" fmla="*/ 1118 w 1250"/>
                  <a:gd name="T65" fmla="*/ 617 h 923"/>
                  <a:gd name="T66" fmla="*/ 1112 w 1250"/>
                  <a:gd name="T67" fmla="*/ 689 h 923"/>
                  <a:gd name="T68" fmla="*/ 1148 w 1250"/>
                  <a:gd name="T69" fmla="*/ 749 h 923"/>
                  <a:gd name="T70" fmla="*/ 1202 w 1250"/>
                  <a:gd name="T71" fmla="*/ 713 h 923"/>
                  <a:gd name="T72" fmla="*/ 1238 w 1250"/>
                  <a:gd name="T73" fmla="*/ 749 h 923"/>
                  <a:gd name="T74" fmla="*/ 1250 w 1250"/>
                  <a:gd name="T75" fmla="*/ 743 h 923"/>
                  <a:gd name="T76" fmla="*/ 694 w 1250"/>
                  <a:gd name="T77" fmla="*/ 264 h 923"/>
                  <a:gd name="T78" fmla="*/ 784 w 1250"/>
                  <a:gd name="T79" fmla="*/ 372 h 923"/>
                  <a:gd name="T80" fmla="*/ 766 w 1250"/>
                  <a:gd name="T81" fmla="*/ 443 h 923"/>
                  <a:gd name="T82" fmla="*/ 706 w 1250"/>
                  <a:gd name="T83" fmla="*/ 515 h 923"/>
                  <a:gd name="T84" fmla="*/ 658 w 1250"/>
                  <a:gd name="T85" fmla="*/ 569 h 923"/>
                  <a:gd name="T86" fmla="*/ 616 w 1250"/>
                  <a:gd name="T87" fmla="*/ 593 h 923"/>
                  <a:gd name="T88" fmla="*/ 574 w 1250"/>
                  <a:gd name="T89" fmla="*/ 617 h 923"/>
                  <a:gd name="T90" fmla="*/ 562 w 1250"/>
                  <a:gd name="T91" fmla="*/ 707 h 923"/>
                  <a:gd name="T92" fmla="*/ 353 w 1250"/>
                  <a:gd name="T93" fmla="*/ 755 h 923"/>
                  <a:gd name="T94" fmla="*/ 389 w 1250"/>
                  <a:gd name="T95" fmla="*/ 641 h 923"/>
                  <a:gd name="T96" fmla="*/ 425 w 1250"/>
                  <a:gd name="T97" fmla="*/ 647 h 923"/>
                  <a:gd name="T98" fmla="*/ 443 w 1250"/>
                  <a:gd name="T99" fmla="*/ 617 h 923"/>
                  <a:gd name="T100" fmla="*/ 568 w 1250"/>
                  <a:gd name="T101" fmla="*/ 515 h 923"/>
                  <a:gd name="T102" fmla="*/ 616 w 1250"/>
                  <a:gd name="T103" fmla="*/ 473 h 923"/>
                  <a:gd name="T104" fmla="*/ 640 w 1250"/>
                  <a:gd name="T105" fmla="*/ 396 h 923"/>
                  <a:gd name="T106" fmla="*/ 640 w 1250"/>
                  <a:gd name="T107" fmla="*/ 378 h 923"/>
                  <a:gd name="T108" fmla="*/ 664 w 1250"/>
                  <a:gd name="T109" fmla="*/ 270 h 923"/>
                  <a:gd name="T110" fmla="*/ 682 w 1250"/>
                  <a:gd name="T111" fmla="*/ 192 h 923"/>
                  <a:gd name="T112" fmla="*/ 694 w 1250"/>
                  <a:gd name="T113" fmla="*/ 264 h 923"/>
                  <a:gd name="T114" fmla="*/ 532 w 1250"/>
                  <a:gd name="T115" fmla="*/ 455 h 923"/>
                  <a:gd name="T116" fmla="*/ 634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48 w 72"/>
                  <a:gd name="T3" fmla="*/ 24 h 54"/>
                  <a:gd name="T4" fmla="*/ 60 w 72"/>
                  <a:gd name="T5" fmla="*/ 12 h 54"/>
                  <a:gd name="T6" fmla="*/ 66 w 72"/>
                  <a:gd name="T7" fmla="*/ 6 h 54"/>
                  <a:gd name="T8" fmla="*/ 72 w 72"/>
                  <a:gd name="T9" fmla="*/ 0 h 54"/>
                  <a:gd name="T10" fmla="*/ 42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87 w 287"/>
                  <a:gd name="T1" fmla="*/ 0 h 84"/>
                  <a:gd name="T2" fmla="*/ 0 w 287"/>
                  <a:gd name="T3" fmla="*/ 84 h 84"/>
                  <a:gd name="T4" fmla="*/ 168 w 287"/>
                  <a:gd name="T5" fmla="*/ 36 h 84"/>
                  <a:gd name="T6" fmla="*/ 114 w 287"/>
                  <a:gd name="T7" fmla="*/ 60 h 84"/>
                  <a:gd name="T8" fmla="*/ 276 w 287"/>
                  <a:gd name="T9" fmla="*/ 18 h 84"/>
                  <a:gd name="T10" fmla="*/ 287 w 287"/>
                  <a:gd name="T11" fmla="*/ 0 h 84"/>
                  <a:gd name="T12" fmla="*/ 287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38281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38282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357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6DF9190-796E-42C9-8361-9DDA83FA80B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773778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ED3923-AAFD-47CC-AC26-F82872E20B3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628732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8750"/>
            <a:ext cx="2057400" cy="59721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8750"/>
            <a:ext cx="6019800" cy="59721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F025BA-B5D6-4E60-ACE5-0F419EFE066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23548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8750"/>
            <a:ext cx="8229600" cy="12588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9C4EF-2A1B-4CED-A852-885D5A0A87A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7147517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158750"/>
            <a:ext cx="8229600" cy="597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10DD44-C50F-47B7-BA12-8E50E78E5CE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8163125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8750"/>
            <a:ext cx="8229600" cy="12588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76024-E2D9-4499-AC3F-32D2537A05F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9855221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8750"/>
            <a:ext cx="8229600" cy="12588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3EB4C-E3C5-4844-9295-074A98C04C4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2257530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8750"/>
            <a:ext cx="8229600" cy="12588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2618F-7304-4D72-A4D5-B42255804DC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815722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8BBB1-7C77-49FE-84D7-EA7BDC4BF3A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329903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C02EF-5843-4E5B-99B1-CA2633F345E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198112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BA2993-0F5B-4E12-B38B-26A1549061A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144859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15A327-4E85-4B92-9A47-2F68E071774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791776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B952A6-148B-4870-B79F-38CABE175BE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410088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8C7128-9F53-4097-881A-8C0FCA71B37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939579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A5E4C-B7E6-470E-A67C-CBA617C862C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420586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8CA08-308F-4C47-A046-32FEB6A6621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707738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11000">
              <a:schemeClr val="bg2">
                <a:alpha val="71000"/>
              </a:schemeClr>
            </a:gs>
            <a:gs pos="100000">
              <a:schemeClr val="bg1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2056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87 w 3934"/>
                <a:gd name="T3" fmla="*/ 1331 h 1505"/>
                <a:gd name="T4" fmla="*/ 1213 w 3934"/>
                <a:gd name="T5" fmla="*/ 1157 h 1505"/>
                <a:gd name="T6" fmla="*/ 1728 w 3934"/>
                <a:gd name="T7" fmla="*/ 977 h 1505"/>
                <a:gd name="T8" fmla="*/ 2218 w 3934"/>
                <a:gd name="T9" fmla="*/ 792 h 1505"/>
                <a:gd name="T10" fmla="*/ 2457 w 3934"/>
                <a:gd name="T11" fmla="*/ 696 h 1505"/>
                <a:gd name="T12" fmla="*/ 2690 w 3934"/>
                <a:gd name="T13" fmla="*/ 606 h 1505"/>
                <a:gd name="T14" fmla="*/ 2918 w 3934"/>
                <a:gd name="T15" fmla="*/ 510 h 1505"/>
                <a:gd name="T16" fmla="*/ 3139 w 3934"/>
                <a:gd name="T17" fmla="*/ 420 h 1505"/>
                <a:gd name="T18" fmla="*/ 3348 w 3934"/>
                <a:gd name="T19" fmla="*/ 324 h 1505"/>
                <a:gd name="T20" fmla="*/ 3551 w 3934"/>
                <a:gd name="T21" fmla="*/ 234 h 1505"/>
                <a:gd name="T22" fmla="*/ 3749 w 3934"/>
                <a:gd name="T23" fmla="*/ 138 h 1505"/>
                <a:gd name="T24" fmla="*/ 3934 w 3934"/>
                <a:gd name="T25" fmla="*/ 48 h 1505"/>
                <a:gd name="T26" fmla="*/ 3934 w 3934"/>
                <a:gd name="T27" fmla="*/ 0 h 1505"/>
                <a:gd name="T28" fmla="*/ 3743 w 3934"/>
                <a:gd name="T29" fmla="*/ 96 h 1505"/>
                <a:gd name="T30" fmla="*/ 3539 w 3934"/>
                <a:gd name="T31" fmla="*/ 192 h 1505"/>
                <a:gd name="T32" fmla="*/ 3330 w 3934"/>
                <a:gd name="T33" fmla="*/ 288 h 1505"/>
                <a:gd name="T34" fmla="*/ 3115 w 3934"/>
                <a:gd name="T35" fmla="*/ 384 h 1505"/>
                <a:gd name="T36" fmla="*/ 2888 w 3934"/>
                <a:gd name="T37" fmla="*/ 480 h 1505"/>
                <a:gd name="T38" fmla="*/ 2654 w 3934"/>
                <a:gd name="T39" fmla="*/ 576 h 1505"/>
                <a:gd name="T40" fmla="*/ 2409 w 3934"/>
                <a:gd name="T41" fmla="*/ 672 h 1505"/>
                <a:gd name="T42" fmla="*/ 2164 w 3934"/>
                <a:gd name="T43" fmla="*/ 768 h 1505"/>
                <a:gd name="T44" fmla="*/ 1907 w 3934"/>
                <a:gd name="T45" fmla="*/ 864 h 1505"/>
                <a:gd name="T46" fmla="*/ 1650 w 3934"/>
                <a:gd name="T47" fmla="*/ 960 h 1505"/>
                <a:gd name="T48" fmla="*/ 1112 w 3934"/>
                <a:gd name="T49" fmla="*/ 1145 h 1505"/>
                <a:gd name="T50" fmla="*/ 562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7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50 w 1728"/>
                <a:gd name="T3" fmla="*/ 527 h 689"/>
                <a:gd name="T4" fmla="*/ 963 w 1728"/>
                <a:gd name="T5" fmla="*/ 365 h 689"/>
                <a:gd name="T6" fmla="*/ 1160 w 1728"/>
                <a:gd name="T7" fmla="*/ 287 h 689"/>
                <a:gd name="T8" fmla="*/ 1357 w 1728"/>
                <a:gd name="T9" fmla="*/ 203 h 689"/>
                <a:gd name="T10" fmla="*/ 1549 w 1728"/>
                <a:gd name="T11" fmla="*/ 126 h 689"/>
                <a:gd name="T12" fmla="*/ 1728 w 1728"/>
                <a:gd name="T13" fmla="*/ 48 h 689"/>
                <a:gd name="T14" fmla="*/ 1728 w 1728"/>
                <a:gd name="T15" fmla="*/ 0 h 689"/>
                <a:gd name="T16" fmla="*/ 1531 w 1728"/>
                <a:gd name="T17" fmla="*/ 84 h 689"/>
                <a:gd name="T18" fmla="*/ 1327 w 1728"/>
                <a:gd name="T19" fmla="*/ 167 h 689"/>
                <a:gd name="T20" fmla="*/ 1118 w 1728"/>
                <a:gd name="T21" fmla="*/ 257 h 689"/>
                <a:gd name="T22" fmla="*/ 903 w 1728"/>
                <a:gd name="T23" fmla="*/ 341 h 689"/>
                <a:gd name="T24" fmla="*/ 454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8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561 w 5561"/>
                <a:gd name="T1" fmla="*/ 929 h 3447"/>
                <a:gd name="T2" fmla="*/ 5537 w 5561"/>
                <a:gd name="T3" fmla="*/ 773 h 3447"/>
                <a:gd name="T4" fmla="*/ 5453 w 5561"/>
                <a:gd name="T5" fmla="*/ 629 h 3447"/>
                <a:gd name="T6" fmla="*/ 5327 w 5561"/>
                <a:gd name="T7" fmla="*/ 492 h 3447"/>
                <a:gd name="T8" fmla="*/ 5148 w 5561"/>
                <a:gd name="T9" fmla="*/ 366 h 3447"/>
                <a:gd name="T10" fmla="*/ 4921 w 5561"/>
                <a:gd name="T11" fmla="*/ 252 h 3447"/>
                <a:gd name="T12" fmla="*/ 4652 w 5561"/>
                <a:gd name="T13" fmla="*/ 144 h 3447"/>
                <a:gd name="T14" fmla="*/ 4341 w 5561"/>
                <a:gd name="T15" fmla="*/ 48 h 3447"/>
                <a:gd name="T16" fmla="*/ 4000 w 5561"/>
                <a:gd name="T17" fmla="*/ 0 h 3447"/>
                <a:gd name="T18" fmla="*/ 4359 w 5561"/>
                <a:gd name="T19" fmla="*/ 90 h 3447"/>
                <a:gd name="T20" fmla="*/ 4670 w 5561"/>
                <a:gd name="T21" fmla="*/ 192 h 3447"/>
                <a:gd name="T22" fmla="*/ 4933 w 5561"/>
                <a:gd name="T23" fmla="*/ 306 h 3447"/>
                <a:gd name="T24" fmla="*/ 5148 w 5561"/>
                <a:gd name="T25" fmla="*/ 426 h 3447"/>
                <a:gd name="T26" fmla="*/ 5315 w 5561"/>
                <a:gd name="T27" fmla="*/ 557 h 3447"/>
                <a:gd name="T28" fmla="*/ 5429 w 5561"/>
                <a:gd name="T29" fmla="*/ 701 h 3447"/>
                <a:gd name="T30" fmla="*/ 5489 w 5561"/>
                <a:gd name="T31" fmla="*/ 851 h 3447"/>
                <a:gd name="T32" fmla="*/ 5489 w 5561"/>
                <a:gd name="T33" fmla="*/ 1013 h 3447"/>
                <a:gd name="T34" fmla="*/ 5441 w 5561"/>
                <a:gd name="T35" fmla="*/ 1163 h 3447"/>
                <a:gd name="T36" fmla="*/ 5345 w 5561"/>
                <a:gd name="T37" fmla="*/ 1319 h 3447"/>
                <a:gd name="T38" fmla="*/ 5202 w 5561"/>
                <a:gd name="T39" fmla="*/ 1475 h 3447"/>
                <a:gd name="T40" fmla="*/ 5017 w 5561"/>
                <a:gd name="T41" fmla="*/ 1630 h 3447"/>
                <a:gd name="T42" fmla="*/ 4789 w 5561"/>
                <a:gd name="T43" fmla="*/ 1786 h 3447"/>
                <a:gd name="T44" fmla="*/ 4526 w 5561"/>
                <a:gd name="T45" fmla="*/ 1948 h 3447"/>
                <a:gd name="T46" fmla="*/ 4215 w 5561"/>
                <a:gd name="T47" fmla="*/ 2104 h 3447"/>
                <a:gd name="T48" fmla="*/ 3875 w 5561"/>
                <a:gd name="T49" fmla="*/ 2260 h 3447"/>
                <a:gd name="T50" fmla="*/ 3498 w 5561"/>
                <a:gd name="T51" fmla="*/ 2416 h 3447"/>
                <a:gd name="T52" fmla="*/ 3085 w 5561"/>
                <a:gd name="T53" fmla="*/ 2566 h 3447"/>
                <a:gd name="T54" fmla="*/ 2643 w 5561"/>
                <a:gd name="T55" fmla="*/ 2715 h 3447"/>
                <a:gd name="T56" fmla="*/ 2164 w 5561"/>
                <a:gd name="T57" fmla="*/ 2865 h 3447"/>
                <a:gd name="T58" fmla="*/ 1662 w 5561"/>
                <a:gd name="T59" fmla="*/ 3009 h 3447"/>
                <a:gd name="T60" fmla="*/ 1136 w 5561"/>
                <a:gd name="T61" fmla="*/ 3147 h 3447"/>
                <a:gd name="T62" fmla="*/ 580 w 5561"/>
                <a:gd name="T63" fmla="*/ 3279 h 3447"/>
                <a:gd name="T64" fmla="*/ 0 w 5561"/>
                <a:gd name="T65" fmla="*/ 3447 h 3447"/>
                <a:gd name="T66" fmla="*/ 867 w 5561"/>
                <a:gd name="T67" fmla="*/ 3249 h 3447"/>
                <a:gd name="T68" fmla="*/ 1417 w 5561"/>
                <a:gd name="T69" fmla="*/ 3105 h 3447"/>
                <a:gd name="T70" fmla="*/ 1937 w 5561"/>
                <a:gd name="T71" fmla="*/ 2961 h 3447"/>
                <a:gd name="T72" fmla="*/ 2434 w 5561"/>
                <a:gd name="T73" fmla="*/ 2817 h 3447"/>
                <a:gd name="T74" fmla="*/ 2900 w 5561"/>
                <a:gd name="T75" fmla="*/ 2668 h 3447"/>
                <a:gd name="T76" fmla="*/ 3330 w 5561"/>
                <a:gd name="T77" fmla="*/ 2512 h 3447"/>
                <a:gd name="T78" fmla="*/ 3731 w 5561"/>
                <a:gd name="T79" fmla="*/ 2356 h 3447"/>
                <a:gd name="T80" fmla="*/ 4096 w 5561"/>
                <a:gd name="T81" fmla="*/ 2200 h 3447"/>
                <a:gd name="T82" fmla="*/ 4425 w 5561"/>
                <a:gd name="T83" fmla="*/ 2038 h 3447"/>
                <a:gd name="T84" fmla="*/ 4718 w 5561"/>
                <a:gd name="T85" fmla="*/ 1876 h 3447"/>
                <a:gd name="T86" fmla="*/ 4969 w 5561"/>
                <a:gd name="T87" fmla="*/ 1720 h 3447"/>
                <a:gd name="T88" fmla="*/ 5178 w 5561"/>
                <a:gd name="T89" fmla="*/ 1559 h 3447"/>
                <a:gd name="T90" fmla="*/ 5339 w 5561"/>
                <a:gd name="T91" fmla="*/ 1397 h 3447"/>
                <a:gd name="T92" fmla="*/ 5459 w 5561"/>
                <a:gd name="T93" fmla="*/ 1241 h 3447"/>
                <a:gd name="T94" fmla="*/ 5537 w 5561"/>
                <a:gd name="T95" fmla="*/ 1085 h 3447"/>
                <a:gd name="T96" fmla="*/ 5555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7222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2060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740 w 5740"/>
                <a:gd name="T1" fmla="*/ 0 h 2098"/>
                <a:gd name="T2" fmla="*/ 5638 w 5740"/>
                <a:gd name="T3" fmla="*/ 72 h 2098"/>
                <a:gd name="T4" fmla="*/ 5537 w 5740"/>
                <a:gd name="T5" fmla="*/ 138 h 2098"/>
                <a:gd name="T6" fmla="*/ 5423 w 5740"/>
                <a:gd name="T7" fmla="*/ 210 h 2098"/>
                <a:gd name="T8" fmla="*/ 5304 w 5740"/>
                <a:gd name="T9" fmla="*/ 276 h 2098"/>
                <a:gd name="T10" fmla="*/ 5052 w 5740"/>
                <a:gd name="T11" fmla="*/ 414 h 2098"/>
                <a:gd name="T12" fmla="*/ 4777 w 5740"/>
                <a:gd name="T13" fmla="*/ 552 h 2098"/>
                <a:gd name="T14" fmla="*/ 4478 w 5740"/>
                <a:gd name="T15" fmla="*/ 690 h 2098"/>
                <a:gd name="T16" fmla="*/ 4162 w 5740"/>
                <a:gd name="T17" fmla="*/ 827 h 2098"/>
                <a:gd name="T18" fmla="*/ 3827 w 5740"/>
                <a:gd name="T19" fmla="*/ 959 h 2098"/>
                <a:gd name="T20" fmla="*/ 3468 w 5740"/>
                <a:gd name="T21" fmla="*/ 1091 h 2098"/>
                <a:gd name="T22" fmla="*/ 3091 w 5740"/>
                <a:gd name="T23" fmla="*/ 1223 h 2098"/>
                <a:gd name="T24" fmla="*/ 2697 w 5740"/>
                <a:gd name="T25" fmla="*/ 1355 h 2098"/>
                <a:gd name="T26" fmla="*/ 2284 w 5740"/>
                <a:gd name="T27" fmla="*/ 1481 h 2098"/>
                <a:gd name="T28" fmla="*/ 1860 w 5740"/>
                <a:gd name="T29" fmla="*/ 1601 h 2098"/>
                <a:gd name="T30" fmla="*/ 1417 w 5740"/>
                <a:gd name="T31" fmla="*/ 1721 h 2098"/>
                <a:gd name="T32" fmla="*/ 957 w 5740"/>
                <a:gd name="T33" fmla="*/ 1834 h 2098"/>
                <a:gd name="T34" fmla="*/ 484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78 w 5740"/>
                <a:gd name="T41" fmla="*/ 1990 h 2098"/>
                <a:gd name="T42" fmla="*/ 951 w 5740"/>
                <a:gd name="T43" fmla="*/ 1882 h 2098"/>
                <a:gd name="T44" fmla="*/ 1405 w 5740"/>
                <a:gd name="T45" fmla="*/ 1763 h 2098"/>
                <a:gd name="T46" fmla="*/ 1842 w 5740"/>
                <a:gd name="T47" fmla="*/ 1649 h 2098"/>
                <a:gd name="T48" fmla="*/ 2266 w 5740"/>
                <a:gd name="T49" fmla="*/ 1523 h 2098"/>
                <a:gd name="T50" fmla="*/ 2679 w 5740"/>
                <a:gd name="T51" fmla="*/ 1397 h 2098"/>
                <a:gd name="T52" fmla="*/ 3067 w 5740"/>
                <a:gd name="T53" fmla="*/ 1271 h 2098"/>
                <a:gd name="T54" fmla="*/ 3444 w 5740"/>
                <a:gd name="T55" fmla="*/ 1139 h 2098"/>
                <a:gd name="T56" fmla="*/ 3803 w 5740"/>
                <a:gd name="T57" fmla="*/ 1007 h 2098"/>
                <a:gd name="T58" fmla="*/ 4138 w 5740"/>
                <a:gd name="T59" fmla="*/ 875 h 2098"/>
                <a:gd name="T60" fmla="*/ 4460 w 5740"/>
                <a:gd name="T61" fmla="*/ 737 h 2098"/>
                <a:gd name="T62" fmla="*/ 4759 w 5740"/>
                <a:gd name="T63" fmla="*/ 600 h 2098"/>
                <a:gd name="T64" fmla="*/ 5040 w 5740"/>
                <a:gd name="T65" fmla="*/ 462 h 2098"/>
                <a:gd name="T66" fmla="*/ 5292 w 5740"/>
                <a:gd name="T67" fmla="*/ 324 h 2098"/>
                <a:gd name="T68" fmla="*/ 5531 w 5740"/>
                <a:gd name="T69" fmla="*/ 186 h 2098"/>
                <a:gd name="T70" fmla="*/ 5740 w 5740"/>
                <a:gd name="T71" fmla="*/ 48 h 2098"/>
                <a:gd name="T72" fmla="*/ 5740 w 5740"/>
                <a:gd name="T73" fmla="*/ 0 h 2098"/>
                <a:gd name="T74" fmla="*/ 5740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61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55 w 1955"/>
                <a:gd name="T1" fmla="*/ 485 h 1265"/>
                <a:gd name="T2" fmla="*/ 1901 w 1955"/>
                <a:gd name="T3" fmla="*/ 390 h 1265"/>
                <a:gd name="T4" fmla="*/ 1770 w 1955"/>
                <a:gd name="T5" fmla="*/ 306 h 1265"/>
                <a:gd name="T6" fmla="*/ 1579 w 1955"/>
                <a:gd name="T7" fmla="*/ 228 h 1265"/>
                <a:gd name="T8" fmla="*/ 1327 w 1955"/>
                <a:gd name="T9" fmla="*/ 162 h 1265"/>
                <a:gd name="T10" fmla="*/ 1010 w 1955"/>
                <a:gd name="T11" fmla="*/ 102 h 1265"/>
                <a:gd name="T12" fmla="*/ 646 w 1955"/>
                <a:gd name="T13" fmla="*/ 54 h 1265"/>
                <a:gd name="T14" fmla="*/ 227 w 1955"/>
                <a:gd name="T15" fmla="*/ 18 h 1265"/>
                <a:gd name="T16" fmla="*/ 0 w 1955"/>
                <a:gd name="T17" fmla="*/ 12 h 1265"/>
                <a:gd name="T18" fmla="*/ 431 w 1955"/>
                <a:gd name="T19" fmla="*/ 48 h 1265"/>
                <a:gd name="T20" fmla="*/ 813 w 1955"/>
                <a:gd name="T21" fmla="*/ 90 h 1265"/>
                <a:gd name="T22" fmla="*/ 1148 w 1955"/>
                <a:gd name="T23" fmla="*/ 144 h 1265"/>
                <a:gd name="T24" fmla="*/ 1423 w 1955"/>
                <a:gd name="T25" fmla="*/ 204 h 1265"/>
                <a:gd name="T26" fmla="*/ 1638 w 1955"/>
                <a:gd name="T27" fmla="*/ 276 h 1265"/>
                <a:gd name="T28" fmla="*/ 1794 w 1955"/>
                <a:gd name="T29" fmla="*/ 360 h 1265"/>
                <a:gd name="T30" fmla="*/ 1883 w 1955"/>
                <a:gd name="T31" fmla="*/ 443 h 1265"/>
                <a:gd name="T32" fmla="*/ 1901 w 1955"/>
                <a:gd name="T33" fmla="*/ 539 h 1265"/>
                <a:gd name="T34" fmla="*/ 1854 w 1955"/>
                <a:gd name="T35" fmla="*/ 629 h 1265"/>
                <a:gd name="T36" fmla="*/ 1746 w 1955"/>
                <a:gd name="T37" fmla="*/ 719 h 1265"/>
                <a:gd name="T38" fmla="*/ 1579 w 1955"/>
                <a:gd name="T39" fmla="*/ 809 h 1265"/>
                <a:gd name="T40" fmla="*/ 1357 w 1955"/>
                <a:gd name="T41" fmla="*/ 899 h 1265"/>
                <a:gd name="T42" fmla="*/ 1088 w 1955"/>
                <a:gd name="T43" fmla="*/ 989 h 1265"/>
                <a:gd name="T44" fmla="*/ 765 w 1955"/>
                <a:gd name="T45" fmla="*/ 1073 h 1265"/>
                <a:gd name="T46" fmla="*/ 407 w 1955"/>
                <a:gd name="T47" fmla="*/ 1157 h 1265"/>
                <a:gd name="T48" fmla="*/ 0 w 1955"/>
                <a:gd name="T49" fmla="*/ 1241 h 1265"/>
                <a:gd name="T50" fmla="*/ 215 w 1955"/>
                <a:gd name="T51" fmla="*/ 1223 h 1265"/>
                <a:gd name="T52" fmla="*/ 610 w 1955"/>
                <a:gd name="T53" fmla="*/ 1139 h 1265"/>
                <a:gd name="T54" fmla="*/ 957 w 1955"/>
                <a:gd name="T55" fmla="*/ 1049 h 1265"/>
                <a:gd name="T56" fmla="*/ 1262 w 1955"/>
                <a:gd name="T57" fmla="*/ 959 h 1265"/>
                <a:gd name="T58" fmla="*/ 1513 w 1955"/>
                <a:gd name="T59" fmla="*/ 863 h 1265"/>
                <a:gd name="T60" fmla="*/ 1716 w 1955"/>
                <a:gd name="T61" fmla="*/ 767 h 1265"/>
                <a:gd name="T62" fmla="*/ 1860 w 1955"/>
                <a:gd name="T63" fmla="*/ 677 h 1265"/>
                <a:gd name="T64" fmla="*/ 1937 w 1955"/>
                <a:gd name="T65" fmla="*/ 581 h 1265"/>
                <a:gd name="T66" fmla="*/ 1955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62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694 w 4694"/>
                <a:gd name="T1" fmla="*/ 797 h 2901"/>
                <a:gd name="T2" fmla="*/ 4664 w 4694"/>
                <a:gd name="T3" fmla="*/ 665 h 2901"/>
                <a:gd name="T4" fmla="*/ 4586 w 4694"/>
                <a:gd name="T5" fmla="*/ 540 h 2901"/>
                <a:gd name="T6" fmla="*/ 4466 w 4694"/>
                <a:gd name="T7" fmla="*/ 426 h 2901"/>
                <a:gd name="T8" fmla="*/ 4299 w 4694"/>
                <a:gd name="T9" fmla="*/ 312 h 2901"/>
                <a:gd name="T10" fmla="*/ 4084 w 4694"/>
                <a:gd name="T11" fmla="*/ 216 h 2901"/>
                <a:gd name="T12" fmla="*/ 3833 w 4694"/>
                <a:gd name="T13" fmla="*/ 120 h 2901"/>
                <a:gd name="T14" fmla="*/ 3540 w 4694"/>
                <a:gd name="T15" fmla="*/ 36 h 2901"/>
                <a:gd name="T16" fmla="*/ 3205 w 4694"/>
                <a:gd name="T17" fmla="*/ 0 h 2901"/>
                <a:gd name="T18" fmla="*/ 3540 w 4694"/>
                <a:gd name="T19" fmla="*/ 78 h 2901"/>
                <a:gd name="T20" fmla="*/ 3833 w 4694"/>
                <a:gd name="T21" fmla="*/ 162 h 2901"/>
                <a:gd name="T22" fmla="*/ 4084 w 4694"/>
                <a:gd name="T23" fmla="*/ 258 h 2901"/>
                <a:gd name="T24" fmla="*/ 4287 w 4694"/>
                <a:gd name="T25" fmla="*/ 366 h 2901"/>
                <a:gd name="T26" fmla="*/ 4443 w 4694"/>
                <a:gd name="T27" fmla="*/ 480 h 2901"/>
                <a:gd name="T28" fmla="*/ 4550 w 4694"/>
                <a:gd name="T29" fmla="*/ 605 h 2901"/>
                <a:gd name="T30" fmla="*/ 4610 w 4694"/>
                <a:gd name="T31" fmla="*/ 737 h 2901"/>
                <a:gd name="T32" fmla="*/ 4610 w 4694"/>
                <a:gd name="T33" fmla="*/ 875 h 2901"/>
                <a:gd name="T34" fmla="*/ 4568 w 4694"/>
                <a:gd name="T35" fmla="*/ 1001 h 2901"/>
                <a:gd name="T36" fmla="*/ 4490 w 4694"/>
                <a:gd name="T37" fmla="*/ 1127 h 2901"/>
                <a:gd name="T38" fmla="*/ 4371 w 4694"/>
                <a:gd name="T39" fmla="*/ 1259 h 2901"/>
                <a:gd name="T40" fmla="*/ 4215 w 4694"/>
                <a:gd name="T41" fmla="*/ 1385 h 2901"/>
                <a:gd name="T42" fmla="*/ 4024 w 4694"/>
                <a:gd name="T43" fmla="*/ 1517 h 2901"/>
                <a:gd name="T44" fmla="*/ 3803 w 4694"/>
                <a:gd name="T45" fmla="*/ 1648 h 2901"/>
                <a:gd name="T46" fmla="*/ 3546 w 4694"/>
                <a:gd name="T47" fmla="*/ 1774 h 2901"/>
                <a:gd name="T48" fmla="*/ 3259 w 4694"/>
                <a:gd name="T49" fmla="*/ 1906 h 2901"/>
                <a:gd name="T50" fmla="*/ 2942 w 4694"/>
                <a:gd name="T51" fmla="*/ 2032 h 2901"/>
                <a:gd name="T52" fmla="*/ 2595 w 4694"/>
                <a:gd name="T53" fmla="*/ 2164 h 2901"/>
                <a:gd name="T54" fmla="*/ 2224 w 4694"/>
                <a:gd name="T55" fmla="*/ 2284 h 2901"/>
                <a:gd name="T56" fmla="*/ 1824 w 4694"/>
                <a:gd name="T57" fmla="*/ 2410 h 2901"/>
                <a:gd name="T58" fmla="*/ 1399 w 4694"/>
                <a:gd name="T59" fmla="*/ 2530 h 2901"/>
                <a:gd name="T60" fmla="*/ 484 w 4694"/>
                <a:gd name="T61" fmla="*/ 2757 h 2901"/>
                <a:gd name="T62" fmla="*/ 0 w 4694"/>
                <a:gd name="T63" fmla="*/ 2901 h 2901"/>
                <a:gd name="T64" fmla="*/ 969 w 4694"/>
                <a:gd name="T65" fmla="*/ 2674 h 2901"/>
                <a:gd name="T66" fmla="*/ 1638 w 4694"/>
                <a:gd name="T67" fmla="*/ 2494 h 2901"/>
                <a:gd name="T68" fmla="*/ 2057 w 4694"/>
                <a:gd name="T69" fmla="*/ 2374 h 2901"/>
                <a:gd name="T70" fmla="*/ 2451 w 4694"/>
                <a:gd name="T71" fmla="*/ 2248 h 2901"/>
                <a:gd name="T72" fmla="*/ 2816 w 4694"/>
                <a:gd name="T73" fmla="*/ 2116 h 2901"/>
                <a:gd name="T74" fmla="*/ 3151 w 4694"/>
                <a:gd name="T75" fmla="*/ 1984 h 2901"/>
                <a:gd name="T76" fmla="*/ 3462 w 4694"/>
                <a:gd name="T77" fmla="*/ 1858 h 2901"/>
                <a:gd name="T78" fmla="*/ 3737 w 4694"/>
                <a:gd name="T79" fmla="*/ 1720 h 2901"/>
                <a:gd name="T80" fmla="*/ 3982 w 4694"/>
                <a:gd name="T81" fmla="*/ 1589 h 2901"/>
                <a:gd name="T82" fmla="*/ 4191 w 4694"/>
                <a:gd name="T83" fmla="*/ 1457 h 2901"/>
                <a:gd name="T84" fmla="*/ 4371 w 4694"/>
                <a:gd name="T85" fmla="*/ 1325 h 2901"/>
                <a:gd name="T86" fmla="*/ 4508 w 4694"/>
                <a:gd name="T87" fmla="*/ 1193 h 2901"/>
                <a:gd name="T88" fmla="*/ 4610 w 4694"/>
                <a:gd name="T89" fmla="*/ 1061 h 2901"/>
                <a:gd name="T90" fmla="*/ 4670 w 4694"/>
                <a:gd name="T91" fmla="*/ 935 h 2901"/>
                <a:gd name="T92" fmla="*/ 4688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63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761 w 3761"/>
                <a:gd name="T1" fmla="*/ 719 h 2356"/>
                <a:gd name="T2" fmla="*/ 3731 w 3761"/>
                <a:gd name="T3" fmla="*/ 599 h 2356"/>
                <a:gd name="T4" fmla="*/ 3653 w 3761"/>
                <a:gd name="T5" fmla="*/ 486 h 2356"/>
                <a:gd name="T6" fmla="*/ 3522 w 3761"/>
                <a:gd name="T7" fmla="*/ 378 h 2356"/>
                <a:gd name="T8" fmla="*/ 3348 w 3761"/>
                <a:gd name="T9" fmla="*/ 282 h 2356"/>
                <a:gd name="T10" fmla="*/ 3127 w 3761"/>
                <a:gd name="T11" fmla="*/ 192 h 2356"/>
                <a:gd name="T12" fmla="*/ 2864 w 3761"/>
                <a:gd name="T13" fmla="*/ 108 h 2356"/>
                <a:gd name="T14" fmla="*/ 2559 w 3761"/>
                <a:gd name="T15" fmla="*/ 36 h 2356"/>
                <a:gd name="T16" fmla="*/ 2230 w 3761"/>
                <a:gd name="T17" fmla="*/ 0 h 2356"/>
                <a:gd name="T18" fmla="*/ 2577 w 3761"/>
                <a:gd name="T19" fmla="*/ 72 h 2356"/>
                <a:gd name="T20" fmla="*/ 2876 w 3761"/>
                <a:gd name="T21" fmla="*/ 150 h 2356"/>
                <a:gd name="T22" fmla="*/ 3139 w 3761"/>
                <a:gd name="T23" fmla="*/ 234 h 2356"/>
                <a:gd name="T24" fmla="*/ 3348 w 3761"/>
                <a:gd name="T25" fmla="*/ 330 h 2356"/>
                <a:gd name="T26" fmla="*/ 3516 w 3761"/>
                <a:gd name="T27" fmla="*/ 432 h 2356"/>
                <a:gd name="T28" fmla="*/ 3623 w 3761"/>
                <a:gd name="T29" fmla="*/ 545 h 2356"/>
                <a:gd name="T30" fmla="*/ 3683 w 3761"/>
                <a:gd name="T31" fmla="*/ 665 h 2356"/>
                <a:gd name="T32" fmla="*/ 3689 w 3761"/>
                <a:gd name="T33" fmla="*/ 791 h 2356"/>
                <a:gd name="T34" fmla="*/ 3653 w 3761"/>
                <a:gd name="T35" fmla="*/ 887 h 2356"/>
                <a:gd name="T36" fmla="*/ 3593 w 3761"/>
                <a:gd name="T37" fmla="*/ 989 h 2356"/>
                <a:gd name="T38" fmla="*/ 3498 w 3761"/>
                <a:gd name="T39" fmla="*/ 1091 h 2356"/>
                <a:gd name="T40" fmla="*/ 3372 w 3761"/>
                <a:gd name="T41" fmla="*/ 1187 h 2356"/>
                <a:gd name="T42" fmla="*/ 3223 w 3761"/>
                <a:gd name="T43" fmla="*/ 1289 h 2356"/>
                <a:gd name="T44" fmla="*/ 3043 w 3761"/>
                <a:gd name="T45" fmla="*/ 1391 h 2356"/>
                <a:gd name="T46" fmla="*/ 2834 w 3761"/>
                <a:gd name="T47" fmla="*/ 1493 h 2356"/>
                <a:gd name="T48" fmla="*/ 2607 w 3761"/>
                <a:gd name="T49" fmla="*/ 1589 h 2356"/>
                <a:gd name="T50" fmla="*/ 2075 w 3761"/>
                <a:gd name="T51" fmla="*/ 1786 h 2356"/>
                <a:gd name="T52" fmla="*/ 1459 w 3761"/>
                <a:gd name="T53" fmla="*/ 1972 h 2356"/>
                <a:gd name="T54" fmla="*/ 765 w 3761"/>
                <a:gd name="T55" fmla="*/ 2158 h 2356"/>
                <a:gd name="T56" fmla="*/ 0 w 3761"/>
                <a:gd name="T57" fmla="*/ 2326 h 2356"/>
                <a:gd name="T58" fmla="*/ 401 w 3761"/>
                <a:gd name="T59" fmla="*/ 2272 h 2356"/>
                <a:gd name="T60" fmla="*/ 1142 w 3761"/>
                <a:gd name="T61" fmla="*/ 2092 h 2356"/>
                <a:gd name="T62" fmla="*/ 1812 w 3761"/>
                <a:gd name="T63" fmla="*/ 1900 h 2356"/>
                <a:gd name="T64" fmla="*/ 2392 w 3761"/>
                <a:gd name="T65" fmla="*/ 1702 h 2356"/>
                <a:gd name="T66" fmla="*/ 2649 w 3761"/>
                <a:gd name="T67" fmla="*/ 1607 h 2356"/>
                <a:gd name="T68" fmla="*/ 2882 w 3761"/>
                <a:gd name="T69" fmla="*/ 1505 h 2356"/>
                <a:gd name="T70" fmla="*/ 3091 w 3761"/>
                <a:gd name="T71" fmla="*/ 1403 h 2356"/>
                <a:gd name="T72" fmla="*/ 3277 w 3761"/>
                <a:gd name="T73" fmla="*/ 1301 h 2356"/>
                <a:gd name="T74" fmla="*/ 3432 w 3761"/>
                <a:gd name="T75" fmla="*/ 1193 h 2356"/>
                <a:gd name="T76" fmla="*/ 3558 w 3761"/>
                <a:gd name="T77" fmla="*/ 1091 h 2356"/>
                <a:gd name="T78" fmla="*/ 3653 w 3761"/>
                <a:gd name="T79" fmla="*/ 989 h 2356"/>
                <a:gd name="T80" fmla="*/ 3719 w 3761"/>
                <a:gd name="T81" fmla="*/ 887 h 2356"/>
                <a:gd name="T82" fmla="*/ 3755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64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24 w 2924"/>
                <a:gd name="T1" fmla="*/ 647 h 1846"/>
                <a:gd name="T2" fmla="*/ 2876 w 2924"/>
                <a:gd name="T3" fmla="*/ 528 h 1846"/>
                <a:gd name="T4" fmla="*/ 2750 w 2924"/>
                <a:gd name="T5" fmla="*/ 414 h 1846"/>
                <a:gd name="T6" fmla="*/ 2559 w 2924"/>
                <a:gd name="T7" fmla="*/ 318 h 1846"/>
                <a:gd name="T8" fmla="*/ 2302 w 2924"/>
                <a:gd name="T9" fmla="*/ 228 h 1846"/>
                <a:gd name="T10" fmla="*/ 1985 w 2924"/>
                <a:gd name="T11" fmla="*/ 150 h 1846"/>
                <a:gd name="T12" fmla="*/ 1608 w 2924"/>
                <a:gd name="T13" fmla="*/ 78 h 1846"/>
                <a:gd name="T14" fmla="*/ 1178 w 2924"/>
                <a:gd name="T15" fmla="*/ 24 h 1846"/>
                <a:gd name="T16" fmla="*/ 694 w 2924"/>
                <a:gd name="T17" fmla="*/ 0 h 1846"/>
                <a:gd name="T18" fmla="*/ 1190 w 2924"/>
                <a:gd name="T19" fmla="*/ 48 h 1846"/>
                <a:gd name="T20" fmla="*/ 1626 w 2924"/>
                <a:gd name="T21" fmla="*/ 108 h 1846"/>
                <a:gd name="T22" fmla="*/ 2009 w 2924"/>
                <a:gd name="T23" fmla="*/ 180 h 1846"/>
                <a:gd name="T24" fmla="*/ 2326 w 2924"/>
                <a:gd name="T25" fmla="*/ 264 h 1846"/>
                <a:gd name="T26" fmla="*/ 2571 w 2924"/>
                <a:gd name="T27" fmla="*/ 360 h 1846"/>
                <a:gd name="T28" fmla="*/ 2750 w 2924"/>
                <a:gd name="T29" fmla="*/ 468 h 1846"/>
                <a:gd name="T30" fmla="*/ 2846 w 2924"/>
                <a:gd name="T31" fmla="*/ 587 h 1846"/>
                <a:gd name="T32" fmla="*/ 2864 w 2924"/>
                <a:gd name="T33" fmla="*/ 713 h 1846"/>
                <a:gd name="T34" fmla="*/ 2840 w 2924"/>
                <a:gd name="T35" fmla="*/ 785 h 1846"/>
                <a:gd name="T36" fmla="*/ 2792 w 2924"/>
                <a:gd name="T37" fmla="*/ 857 h 1846"/>
                <a:gd name="T38" fmla="*/ 2625 w 2924"/>
                <a:gd name="T39" fmla="*/ 1001 h 1846"/>
                <a:gd name="T40" fmla="*/ 2368 w 2924"/>
                <a:gd name="T41" fmla="*/ 1145 h 1846"/>
                <a:gd name="T42" fmla="*/ 2033 w 2924"/>
                <a:gd name="T43" fmla="*/ 1289 h 1846"/>
                <a:gd name="T44" fmla="*/ 1626 w 2924"/>
                <a:gd name="T45" fmla="*/ 1433 h 1846"/>
                <a:gd name="T46" fmla="*/ 1142 w 2924"/>
                <a:gd name="T47" fmla="*/ 1571 h 1846"/>
                <a:gd name="T48" fmla="*/ 604 w 2924"/>
                <a:gd name="T49" fmla="*/ 1702 h 1846"/>
                <a:gd name="T50" fmla="*/ 0 w 2924"/>
                <a:gd name="T51" fmla="*/ 1828 h 1846"/>
                <a:gd name="T52" fmla="*/ 311 w 2924"/>
                <a:gd name="T53" fmla="*/ 1780 h 1846"/>
                <a:gd name="T54" fmla="*/ 897 w 2924"/>
                <a:gd name="T55" fmla="*/ 1648 h 1846"/>
                <a:gd name="T56" fmla="*/ 1417 w 2924"/>
                <a:gd name="T57" fmla="*/ 1511 h 1846"/>
                <a:gd name="T58" fmla="*/ 1871 w 2924"/>
                <a:gd name="T59" fmla="*/ 1367 h 1846"/>
                <a:gd name="T60" fmla="*/ 2254 w 2924"/>
                <a:gd name="T61" fmla="*/ 1223 h 1846"/>
                <a:gd name="T62" fmla="*/ 2559 w 2924"/>
                <a:gd name="T63" fmla="*/ 1079 h 1846"/>
                <a:gd name="T64" fmla="*/ 2774 w 2924"/>
                <a:gd name="T65" fmla="*/ 929 h 1846"/>
                <a:gd name="T66" fmla="*/ 2876 w 2924"/>
                <a:gd name="T67" fmla="*/ 815 h 1846"/>
                <a:gd name="T68" fmla="*/ 2912 w 2924"/>
                <a:gd name="T69" fmla="*/ 743 h 1846"/>
                <a:gd name="T70" fmla="*/ 2924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65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39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488 w 1488"/>
                <a:gd name="T7" fmla="*/ 186 h 204"/>
                <a:gd name="T8" fmla="*/ 1399 w 1488"/>
                <a:gd name="T9" fmla="*/ 204 h 204"/>
                <a:gd name="T10" fmla="*/ 1399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66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067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grpSp>
          <p:nvGrpSpPr>
            <p:cNvPr id="2068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2069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70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3 w 323"/>
                  <a:gd name="T13" fmla="*/ 18 h 162"/>
                  <a:gd name="T14" fmla="*/ 239 w 323"/>
                  <a:gd name="T15" fmla="*/ 54 h 162"/>
                  <a:gd name="T16" fmla="*/ 287 w 323"/>
                  <a:gd name="T17" fmla="*/ 90 h 162"/>
                  <a:gd name="T18" fmla="*/ 317 w 323"/>
                  <a:gd name="T19" fmla="*/ 114 h 162"/>
                  <a:gd name="T20" fmla="*/ 323 w 323"/>
                  <a:gd name="T21" fmla="*/ 126 h 162"/>
                  <a:gd name="T22" fmla="*/ 323 w 323"/>
                  <a:gd name="T23" fmla="*/ 126 h 162"/>
                  <a:gd name="T24" fmla="*/ 221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71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66 w 1250"/>
                  <a:gd name="T1" fmla="*/ 641 h 923"/>
                  <a:gd name="T2" fmla="*/ 1166 w 1250"/>
                  <a:gd name="T3" fmla="*/ 473 h 923"/>
                  <a:gd name="T4" fmla="*/ 1136 w 1250"/>
                  <a:gd name="T5" fmla="*/ 384 h 923"/>
                  <a:gd name="T6" fmla="*/ 1112 w 1250"/>
                  <a:gd name="T7" fmla="*/ 288 h 923"/>
                  <a:gd name="T8" fmla="*/ 1053 w 1250"/>
                  <a:gd name="T9" fmla="*/ 174 h 923"/>
                  <a:gd name="T10" fmla="*/ 981 w 1250"/>
                  <a:gd name="T11" fmla="*/ 96 h 923"/>
                  <a:gd name="T12" fmla="*/ 963 w 1250"/>
                  <a:gd name="T13" fmla="*/ 72 h 923"/>
                  <a:gd name="T14" fmla="*/ 891 w 1250"/>
                  <a:gd name="T15" fmla="*/ 18 h 923"/>
                  <a:gd name="T16" fmla="*/ 819 w 1250"/>
                  <a:gd name="T17" fmla="*/ 6 h 923"/>
                  <a:gd name="T18" fmla="*/ 712 w 1250"/>
                  <a:gd name="T19" fmla="*/ 24 h 923"/>
                  <a:gd name="T20" fmla="*/ 664 w 1250"/>
                  <a:gd name="T21" fmla="*/ 42 h 923"/>
                  <a:gd name="T22" fmla="*/ 568 w 1250"/>
                  <a:gd name="T23" fmla="*/ 120 h 923"/>
                  <a:gd name="T24" fmla="*/ 532 w 1250"/>
                  <a:gd name="T25" fmla="*/ 228 h 923"/>
                  <a:gd name="T26" fmla="*/ 509 w 1250"/>
                  <a:gd name="T27" fmla="*/ 348 h 923"/>
                  <a:gd name="T28" fmla="*/ 431 w 1250"/>
                  <a:gd name="T29" fmla="*/ 479 h 923"/>
                  <a:gd name="T30" fmla="*/ 413 w 1250"/>
                  <a:gd name="T31" fmla="*/ 539 h 923"/>
                  <a:gd name="T32" fmla="*/ 353 w 1250"/>
                  <a:gd name="T33" fmla="*/ 599 h 923"/>
                  <a:gd name="T34" fmla="*/ 305 w 1250"/>
                  <a:gd name="T35" fmla="*/ 629 h 923"/>
                  <a:gd name="T36" fmla="*/ 293 w 1250"/>
                  <a:gd name="T37" fmla="*/ 635 h 923"/>
                  <a:gd name="T38" fmla="*/ 257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0 w 1250"/>
                  <a:gd name="T47" fmla="*/ 869 h 923"/>
                  <a:gd name="T48" fmla="*/ 640 w 1250"/>
                  <a:gd name="T49" fmla="*/ 827 h 923"/>
                  <a:gd name="T50" fmla="*/ 700 w 1250"/>
                  <a:gd name="T51" fmla="*/ 725 h 923"/>
                  <a:gd name="T52" fmla="*/ 694 w 1250"/>
                  <a:gd name="T53" fmla="*/ 611 h 923"/>
                  <a:gd name="T54" fmla="*/ 778 w 1250"/>
                  <a:gd name="T55" fmla="*/ 551 h 923"/>
                  <a:gd name="T56" fmla="*/ 879 w 1250"/>
                  <a:gd name="T57" fmla="*/ 449 h 923"/>
                  <a:gd name="T58" fmla="*/ 909 w 1250"/>
                  <a:gd name="T59" fmla="*/ 414 h 923"/>
                  <a:gd name="T60" fmla="*/ 975 w 1250"/>
                  <a:gd name="T61" fmla="*/ 318 h 923"/>
                  <a:gd name="T62" fmla="*/ 1023 w 1250"/>
                  <a:gd name="T63" fmla="*/ 336 h 923"/>
                  <a:gd name="T64" fmla="*/ 1118 w 1250"/>
                  <a:gd name="T65" fmla="*/ 617 h 923"/>
                  <a:gd name="T66" fmla="*/ 1112 w 1250"/>
                  <a:gd name="T67" fmla="*/ 689 h 923"/>
                  <a:gd name="T68" fmla="*/ 1148 w 1250"/>
                  <a:gd name="T69" fmla="*/ 749 h 923"/>
                  <a:gd name="T70" fmla="*/ 1202 w 1250"/>
                  <a:gd name="T71" fmla="*/ 713 h 923"/>
                  <a:gd name="T72" fmla="*/ 1238 w 1250"/>
                  <a:gd name="T73" fmla="*/ 749 h 923"/>
                  <a:gd name="T74" fmla="*/ 1250 w 1250"/>
                  <a:gd name="T75" fmla="*/ 743 h 923"/>
                  <a:gd name="T76" fmla="*/ 694 w 1250"/>
                  <a:gd name="T77" fmla="*/ 264 h 923"/>
                  <a:gd name="T78" fmla="*/ 784 w 1250"/>
                  <a:gd name="T79" fmla="*/ 372 h 923"/>
                  <a:gd name="T80" fmla="*/ 766 w 1250"/>
                  <a:gd name="T81" fmla="*/ 443 h 923"/>
                  <a:gd name="T82" fmla="*/ 706 w 1250"/>
                  <a:gd name="T83" fmla="*/ 515 h 923"/>
                  <a:gd name="T84" fmla="*/ 658 w 1250"/>
                  <a:gd name="T85" fmla="*/ 569 h 923"/>
                  <a:gd name="T86" fmla="*/ 616 w 1250"/>
                  <a:gd name="T87" fmla="*/ 593 h 923"/>
                  <a:gd name="T88" fmla="*/ 574 w 1250"/>
                  <a:gd name="T89" fmla="*/ 617 h 923"/>
                  <a:gd name="T90" fmla="*/ 562 w 1250"/>
                  <a:gd name="T91" fmla="*/ 707 h 923"/>
                  <a:gd name="T92" fmla="*/ 353 w 1250"/>
                  <a:gd name="T93" fmla="*/ 755 h 923"/>
                  <a:gd name="T94" fmla="*/ 389 w 1250"/>
                  <a:gd name="T95" fmla="*/ 641 h 923"/>
                  <a:gd name="T96" fmla="*/ 425 w 1250"/>
                  <a:gd name="T97" fmla="*/ 647 h 923"/>
                  <a:gd name="T98" fmla="*/ 443 w 1250"/>
                  <a:gd name="T99" fmla="*/ 617 h 923"/>
                  <a:gd name="T100" fmla="*/ 568 w 1250"/>
                  <a:gd name="T101" fmla="*/ 515 h 923"/>
                  <a:gd name="T102" fmla="*/ 616 w 1250"/>
                  <a:gd name="T103" fmla="*/ 473 h 923"/>
                  <a:gd name="T104" fmla="*/ 640 w 1250"/>
                  <a:gd name="T105" fmla="*/ 396 h 923"/>
                  <a:gd name="T106" fmla="*/ 640 w 1250"/>
                  <a:gd name="T107" fmla="*/ 378 h 923"/>
                  <a:gd name="T108" fmla="*/ 664 w 1250"/>
                  <a:gd name="T109" fmla="*/ 270 h 923"/>
                  <a:gd name="T110" fmla="*/ 682 w 1250"/>
                  <a:gd name="T111" fmla="*/ 192 h 923"/>
                  <a:gd name="T112" fmla="*/ 694 w 1250"/>
                  <a:gd name="T113" fmla="*/ 264 h 923"/>
                  <a:gd name="T114" fmla="*/ 532 w 1250"/>
                  <a:gd name="T115" fmla="*/ 455 h 923"/>
                  <a:gd name="T116" fmla="*/ 634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72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73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74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75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76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77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78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48 w 72"/>
                  <a:gd name="T3" fmla="*/ 24 h 54"/>
                  <a:gd name="T4" fmla="*/ 60 w 72"/>
                  <a:gd name="T5" fmla="*/ 12 h 54"/>
                  <a:gd name="T6" fmla="*/ 66 w 72"/>
                  <a:gd name="T7" fmla="*/ 6 h 54"/>
                  <a:gd name="T8" fmla="*/ 72 w 72"/>
                  <a:gd name="T9" fmla="*/ 0 h 54"/>
                  <a:gd name="T10" fmla="*/ 42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79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0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1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87 w 287"/>
                  <a:gd name="T1" fmla="*/ 0 h 84"/>
                  <a:gd name="T2" fmla="*/ 0 w 287"/>
                  <a:gd name="T3" fmla="*/ 84 h 84"/>
                  <a:gd name="T4" fmla="*/ 168 w 287"/>
                  <a:gd name="T5" fmla="*/ 36 h 84"/>
                  <a:gd name="T6" fmla="*/ 114 w 287"/>
                  <a:gd name="T7" fmla="*/ 60 h 84"/>
                  <a:gd name="T8" fmla="*/ 276 w 287"/>
                  <a:gd name="T9" fmla="*/ 18 h 84"/>
                  <a:gd name="T10" fmla="*/ 287 w 287"/>
                  <a:gd name="T11" fmla="*/ 0 h 84"/>
                  <a:gd name="T12" fmla="*/ 287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2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3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4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5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6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7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8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9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90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91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92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93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37257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8750"/>
            <a:ext cx="82296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7258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7259" name="Rectangle 4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7260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7261" name="Rectangle 4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0BBF636A-6AEB-4475-B1E8-F45CC5B3047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9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  <p:sldLayoutId id="2147483795" r:id="rId13"/>
    <p:sldLayoutId id="2147483796" r:id="rId14"/>
    <p:sldLayoutId id="2147483797" r:id="rId15"/>
    <p:sldLayoutId id="2147483798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8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8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10" Type="http://schemas.openxmlformats.org/officeDocument/2006/relationships/image" Target="../media/image17.jpeg"/><Relationship Id="rId4" Type="http://schemas.openxmlformats.org/officeDocument/2006/relationships/image" Target="../media/image11.jpeg"/><Relationship Id="rId9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//commons.wikimedia.org/wiki/File:Athlete_jumping_MAR_Palermo_NI2135.jpg?uselang=ru" TargetMode="Externa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6" name="Rectangle 198"/>
          <p:cNvSpPr>
            <a:spLocks noGrp="1" noChangeArrowheads="1"/>
          </p:cNvSpPr>
          <p:nvPr>
            <p:ph type="ctrTitle"/>
          </p:nvPr>
        </p:nvSpPr>
        <p:spPr>
          <a:xfrm>
            <a:off x="685800" y="990601"/>
            <a:ext cx="7772400" cy="16002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>
                <a:latin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</a:rPr>
            </a:br>
            <a:r>
              <a:rPr lang="ru-RU" sz="4000" b="1" dirty="0" smtClean="0">
                <a:solidFill>
                  <a:srgbClr val="EAEAEA"/>
                </a:solidFill>
                <a:latin typeface="Times New Roman" pitchFamily="18" charset="0"/>
              </a:rPr>
              <a:t>ЛЁГКАЯ АТЛЕТИКА</a:t>
            </a:r>
            <a:r>
              <a:rPr lang="ru-RU" sz="4000" b="1" dirty="0" smtClean="0">
                <a:solidFill>
                  <a:srgbClr val="C0C0C0"/>
                </a:solidFill>
                <a:latin typeface="Times New Roman" pitchFamily="18" charset="0"/>
              </a:rPr>
              <a:t/>
            </a:r>
            <a:br>
              <a:rPr lang="ru-RU" sz="4000" b="1" dirty="0" smtClean="0">
                <a:solidFill>
                  <a:srgbClr val="C0C0C0"/>
                </a:solidFill>
                <a:latin typeface="Times New Roman" pitchFamily="18" charset="0"/>
              </a:rPr>
            </a:br>
            <a:endParaRPr lang="ru-RU" sz="4000" b="1" dirty="0" smtClean="0">
              <a:solidFill>
                <a:srgbClr val="C0C0C0"/>
              </a:solidFill>
              <a:latin typeface="Times New Roman" pitchFamily="18" charset="0"/>
            </a:endParaRPr>
          </a:p>
        </p:txBody>
      </p:sp>
      <p:sp>
        <p:nvSpPr>
          <p:cNvPr id="7367" name="Rectangle 19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590800"/>
            <a:ext cx="6629400" cy="3733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b="1" dirty="0" smtClean="0">
                <a:solidFill>
                  <a:srgbClr val="EAEAEA"/>
                </a:solidFill>
                <a:latin typeface="Times New Roman" pitchFamily="18" charset="0"/>
              </a:rPr>
              <a:t>ПРЫЖОК В ДЛИНУ С МЕСТА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1600" i="1" dirty="0">
              <a:solidFill>
                <a:srgbClr val="EAEAEA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ru-RU" sz="1600" i="1" dirty="0" smtClean="0">
              <a:solidFill>
                <a:srgbClr val="EAEAEA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ru-RU" sz="1600" i="1" dirty="0">
              <a:solidFill>
                <a:srgbClr val="EAEAEA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ru-RU" sz="1600" i="1" dirty="0" smtClean="0">
              <a:solidFill>
                <a:srgbClr val="EAEAEA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ru-RU" sz="1600" i="1" dirty="0" smtClean="0">
              <a:solidFill>
                <a:srgbClr val="EAEAEA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ru-RU" sz="1600" i="1" dirty="0">
              <a:solidFill>
                <a:srgbClr val="EAEAEA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i="1" dirty="0" smtClean="0">
                <a:solidFill>
                  <a:srgbClr val="EAEAEA"/>
                </a:solidFill>
                <a:latin typeface="Times New Roman" pitchFamily="18" charset="0"/>
              </a:rPr>
              <a:t>Учитель физической культуры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i="1" dirty="0" smtClean="0">
                <a:solidFill>
                  <a:srgbClr val="EAEAEA"/>
                </a:solidFill>
                <a:latin typeface="Times New Roman" pitchFamily="18" charset="0"/>
              </a:rPr>
              <a:t>МКОУ «Гимназии №2 им </a:t>
            </a:r>
            <a:r>
              <a:rPr lang="ru-RU" sz="1600" i="1" dirty="0" err="1" smtClean="0">
                <a:solidFill>
                  <a:srgbClr val="EAEAEA"/>
                </a:solidFill>
                <a:latin typeface="Times New Roman" pitchFamily="18" charset="0"/>
              </a:rPr>
              <a:t>Сайтиева</a:t>
            </a:r>
            <a:r>
              <a:rPr lang="ru-RU" sz="1600" i="1" dirty="0" smtClean="0">
                <a:solidFill>
                  <a:srgbClr val="EAEAEA"/>
                </a:solidFill>
                <a:latin typeface="Times New Roman" pitchFamily="18" charset="0"/>
              </a:rPr>
              <a:t> А.М.»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i="1" dirty="0" err="1" smtClean="0">
                <a:solidFill>
                  <a:srgbClr val="EAEAEA"/>
                </a:solidFill>
                <a:latin typeface="Times New Roman" pitchFamily="18" charset="0"/>
              </a:rPr>
              <a:t>Шихалиева</a:t>
            </a:r>
            <a:r>
              <a:rPr lang="ru-RU" sz="1600" i="1" dirty="0" smtClean="0">
                <a:solidFill>
                  <a:srgbClr val="EAEAEA"/>
                </a:solidFill>
                <a:latin typeface="Times New Roman" pitchFamily="18" charset="0"/>
              </a:rPr>
              <a:t> А.А.</a:t>
            </a:r>
            <a:endParaRPr lang="ru-RU" sz="1600" i="1" dirty="0" smtClean="0">
              <a:solidFill>
                <a:srgbClr val="EAEAEA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8750"/>
            <a:ext cx="8229600" cy="106045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smtClean="0">
                <a:solidFill>
                  <a:srgbClr val="EAEAEA"/>
                </a:solidFill>
                <a:latin typeface="Times New Roman" pitchFamily="18" charset="0"/>
              </a:rPr>
              <a:t>Результаты спортсменов в прыжках в длину c места на Олимпийских Играх.</a:t>
            </a:r>
          </a:p>
        </p:txBody>
      </p:sp>
      <p:graphicFrame>
        <p:nvGraphicFramePr>
          <p:cNvPr id="167616" name="Group 704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8305800" cy="5181600"/>
        </p:xfrm>
        <a:graphic>
          <a:graphicData uri="http://schemas.openxmlformats.org/drawingml/2006/table">
            <a:tbl>
              <a:tblPr/>
              <a:tblGrid>
                <a:gridCol w="12509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305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907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335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82575"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 – 1900г. ФРАНЦИЯ (ПАРИЖ)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МЕСТО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СПОРТСМЕН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РЕЗУЛЬТАТ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СТРАНА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Ewry Ray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США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Baxter Irving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3.135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США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09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Torcheboeuf Emile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3.03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Франция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2575"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III - 1904г. США (СЕНТ-ЛУИС)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Ewry Ray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3.476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США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King Charles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США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Biller John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США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82575"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IV - 1908г ВЕЛИКОБРИТАНИЯ (ЛОНДОН)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Ewry Ray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3.335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США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Tsikitiras Konstantin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Греция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809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Sheridan Martin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3.225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США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82575"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 - 1912г ШВЕЦИЯ (СТОКГОЛЬМ)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Tsikitiras Konstantin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3.37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Греция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Adams Platt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3.36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США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Adams Benjamin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3.28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США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8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1752600"/>
            <a:ext cx="8229600" cy="1258888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i="1" dirty="0" smtClean="0">
                <a:solidFill>
                  <a:srgbClr val="EAEAEA"/>
                </a:solidFill>
                <a:latin typeface="Sitka Subheading" panose="02000505000000020004" pitchFamily="2" charset="0"/>
              </a:rPr>
              <a:t>СПАСИБО ЗА ВНИМАНИЕ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58750"/>
            <a:ext cx="8229600" cy="106045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>
                <a:solidFill>
                  <a:srgbClr val="EAEAEA"/>
                </a:solidFill>
              </a:rPr>
              <a:t>Виды легкоатлетических прыжков</a:t>
            </a:r>
          </a:p>
        </p:txBody>
      </p:sp>
      <p:sp>
        <p:nvSpPr>
          <p:cNvPr id="18534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19201"/>
            <a:ext cx="5105400" cy="2286000"/>
          </a:xfrm>
        </p:spPr>
        <p:txBody>
          <a:bodyPr/>
          <a:lstStyle/>
          <a:p>
            <a:pPr eaLnBrk="1" hangingPunct="1">
              <a:defRPr/>
            </a:pPr>
            <a:r>
              <a:rPr lang="ru-RU" sz="2000" dirty="0" smtClean="0">
                <a:solidFill>
                  <a:srgbClr val="EAEAE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преодолением вертикальных препятствий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2000" dirty="0" smtClean="0">
                <a:solidFill>
                  <a:srgbClr val="EAEAE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Прыжки в высоту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2000" dirty="0" smtClean="0">
                <a:solidFill>
                  <a:srgbClr val="EAEAE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Прыжки с шестом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sz="2000" dirty="0" smtClean="0">
              <a:solidFill>
                <a:srgbClr val="EAEAE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ru-RU" sz="2000" dirty="0" smtClean="0">
                <a:solidFill>
                  <a:srgbClr val="EAEAE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преодолением вертикальных препятствий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2000" dirty="0" smtClean="0">
                <a:solidFill>
                  <a:srgbClr val="EAEAE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Прыжки в длину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2000" dirty="0" smtClean="0">
                <a:solidFill>
                  <a:srgbClr val="EAEAE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Тройной прыжок</a:t>
            </a:r>
          </a:p>
        </p:txBody>
      </p:sp>
      <p:pic>
        <p:nvPicPr>
          <p:cNvPr id="5125" name="Picture 19" descr="ANd9GcSK1KM6bGrOoLkz5X4Jo0n9OIeoHJKiKIFkJxbF3pdoSsuRb-a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219200"/>
            <a:ext cx="2667000" cy="3539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Объект 3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6800" y="3919063"/>
            <a:ext cx="6553200" cy="380073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rgbClr val="EAEAEA"/>
                </a:solidFill>
              </a:rPr>
              <a:t>Фазы прыжка в длину с места</a:t>
            </a:r>
          </a:p>
        </p:txBody>
      </p:sp>
      <p:sp>
        <p:nvSpPr>
          <p:cNvPr id="2" name="Текст 1"/>
          <p:cNvSpPr>
            <a:spLocks noGrp="1"/>
          </p:cNvSpPr>
          <p:nvPr>
            <p:ph type="body" sz="half" idx="1"/>
          </p:nvPr>
        </p:nvSpPr>
        <p:spPr>
          <a:xfrm>
            <a:off x="0" y="685800"/>
            <a:ext cx="8686800" cy="3103564"/>
          </a:xfrm>
        </p:spPr>
        <p:txBody>
          <a:bodyPr/>
          <a:lstStyle/>
          <a:p>
            <a:r>
              <a:rPr lang="ru-RU" sz="2400" dirty="0">
                <a:solidFill>
                  <a:srgbClr val="EAEAEA"/>
                </a:solidFill>
                <a:latin typeface="Times New Roman" pitchFamily="18" charset="0"/>
              </a:rPr>
              <a:t>1. Подготовка к </a:t>
            </a:r>
            <a:r>
              <a:rPr lang="ru-RU" sz="2400" dirty="0" smtClean="0">
                <a:solidFill>
                  <a:srgbClr val="EAEAEA"/>
                </a:solidFill>
                <a:latin typeface="Times New Roman" pitchFamily="18" charset="0"/>
              </a:rPr>
              <a:t>отталкиванию                 </a:t>
            </a:r>
            <a:r>
              <a:rPr lang="ru-RU" sz="2400" dirty="0">
                <a:solidFill>
                  <a:srgbClr val="EAEAE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Полёт</a:t>
            </a:r>
          </a:p>
          <a:p>
            <a:endParaRPr lang="ru-RU" sz="2400" dirty="0">
              <a:solidFill>
                <a:srgbClr val="EAEAEA"/>
              </a:solidFill>
              <a:latin typeface="Times New Roman" pitchFamily="18" charset="0"/>
            </a:endParaRPr>
          </a:p>
          <a:p>
            <a:endParaRPr lang="ru-RU" dirty="0"/>
          </a:p>
        </p:txBody>
      </p:sp>
      <p:sp>
        <p:nvSpPr>
          <p:cNvPr id="145417" name="Rectangle 9"/>
          <p:cNvSpPr>
            <a:spLocks noGrp="1" noChangeArrowheads="1"/>
          </p:cNvSpPr>
          <p:nvPr>
            <p:ph sz="half" idx="2"/>
          </p:nvPr>
        </p:nvSpPr>
        <p:spPr>
          <a:xfrm>
            <a:off x="457200" y="2895600"/>
            <a:ext cx="8229600" cy="4191000"/>
          </a:xfrm>
        </p:spPr>
        <p:txBody>
          <a:bodyPr/>
          <a:lstStyle/>
          <a:p>
            <a:pPr eaLnBrk="1" hangingPunct="1">
              <a:buNone/>
              <a:defRPr/>
            </a:pPr>
            <a:endParaRPr lang="ru-RU" sz="2400" dirty="0" smtClean="0">
              <a:solidFill>
                <a:srgbClr val="EAEAE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  <a:defRPr/>
            </a:pPr>
            <a:r>
              <a:rPr lang="ru-RU" sz="2400" dirty="0" smtClean="0">
                <a:solidFill>
                  <a:srgbClr val="EAEAE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>
                <a:solidFill>
                  <a:srgbClr val="EAEAE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smtClean="0">
                <a:solidFill>
                  <a:srgbClr val="EAEAE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Отталкивание                                  </a:t>
            </a:r>
            <a:r>
              <a:rPr lang="ru-RU" sz="2400" dirty="0">
                <a:solidFill>
                  <a:srgbClr val="EAEAE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Приземление</a:t>
            </a:r>
          </a:p>
          <a:p>
            <a:pPr eaLnBrk="1" hangingPunct="1">
              <a:buNone/>
              <a:defRPr/>
            </a:pPr>
            <a:endParaRPr lang="ru-RU" sz="2400" dirty="0" smtClean="0">
              <a:solidFill>
                <a:srgbClr val="EAEAE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  <a:defRPr/>
            </a:pPr>
            <a:endParaRPr lang="ru-RU" sz="2400" dirty="0">
              <a:solidFill>
                <a:srgbClr val="EAEAE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  <a:defRPr/>
            </a:pPr>
            <a:endParaRPr lang="ru-RU" sz="2400" dirty="0" smtClean="0">
              <a:solidFill>
                <a:srgbClr val="EAEAE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  <a:defRPr/>
            </a:pPr>
            <a:endParaRPr lang="ru-RU" sz="2400" dirty="0">
              <a:solidFill>
                <a:srgbClr val="EAEAE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  <a:defRPr/>
            </a:pPr>
            <a:r>
              <a:rPr lang="ru-RU" sz="2400" dirty="0" smtClean="0">
                <a:solidFill>
                  <a:srgbClr val="EAEAE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</a:t>
            </a:r>
            <a:endParaRPr lang="ru-RU" sz="2400" dirty="0">
              <a:solidFill>
                <a:srgbClr val="EAEAE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dirty="0" smtClean="0">
              <a:solidFill>
                <a:srgbClr val="EAEAEA"/>
              </a:solidFill>
              <a:latin typeface="Times New Roman" pitchFamily="18" charset="0"/>
            </a:endParaRPr>
          </a:p>
        </p:txBody>
      </p:sp>
      <p:pic>
        <p:nvPicPr>
          <p:cNvPr id="6148" name="Picture 14" descr="051bcf543bcfcb42f09c0748bb3517d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6418" y="1260060"/>
            <a:ext cx="3600979" cy="1955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6418" y="4117526"/>
            <a:ext cx="3600979" cy="197847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00600" y="1260060"/>
            <a:ext cx="3626282" cy="194581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00600" y="4091438"/>
            <a:ext cx="3626282" cy="20045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25" name="Rectangle 9"/>
          <p:cNvSpPr>
            <a:spLocks noGrp="1" noChangeArrowheads="1"/>
          </p:cNvSpPr>
          <p:nvPr>
            <p:ph type="title"/>
          </p:nvPr>
        </p:nvSpPr>
        <p:spPr>
          <a:xfrm>
            <a:off x="457200" y="158750"/>
            <a:ext cx="8229600" cy="679450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4000" dirty="0" smtClean="0">
                <a:solidFill>
                  <a:srgbClr val="EAEAEA"/>
                </a:solidFill>
              </a:rPr>
              <a:t>Техника прыжка в длину с места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914400"/>
            <a:ext cx="8458200" cy="2895600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sz="1600" dirty="0" smtClean="0">
                <a:latin typeface="Times New Roman" pitchFamily="18" charset="0"/>
              </a:rPr>
              <a:t>     </a:t>
            </a:r>
            <a:r>
              <a:rPr lang="ru-RU" sz="2200" dirty="0" smtClean="0">
                <a:solidFill>
                  <a:srgbClr val="EAEAEA"/>
                </a:solidFill>
                <a:latin typeface="Times New Roman" pitchFamily="18" charset="0"/>
              </a:rPr>
              <a:t>Исходное положение перед прыжком – «старт пловца» (ноги полусогнуты, туловище наклонено вперёд, руки отведены назад в стороны). Отталкивание производится обеими ногами до полного их выпрямления в коленных суставах с одновременным выносом рук вперёд и вверх. В полёте ноги сгибаются в коленях и выносятся вперёд. Во время приземления выполняется приседание, руки выносятся вперёд и в стороны, обеспечивая таким образом мягкое и устойчивое приземление. </a:t>
            </a:r>
          </a:p>
        </p:txBody>
      </p:sp>
      <p:pic>
        <p:nvPicPr>
          <p:cNvPr id="10244" name="Picture 8" descr="imagesCA6W7ZK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1524000" y="3429000"/>
            <a:ext cx="6096000" cy="3276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8750"/>
            <a:ext cx="8229600" cy="106045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>
                <a:solidFill>
                  <a:srgbClr val="EAEAEA"/>
                </a:solidFill>
              </a:rPr>
              <a:t>Ошибки в технике прыжка в длину с места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064125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ru-RU" altLang="ru-RU" sz="2400" dirty="0" smtClean="0">
                <a:solidFill>
                  <a:srgbClr val="EAEAE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исходном положении прыгун находится в глубоком приседе, руки подняты слишком высоко.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ru-RU" altLang="ru-RU" sz="2400" dirty="0" smtClean="0">
                <a:solidFill>
                  <a:srgbClr val="EAEAE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отталкивании прыгун отклоняется от заданной траектории сильно вперёд либо вверх.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ru-RU" altLang="ru-RU" sz="2400" dirty="0" smtClean="0">
                <a:solidFill>
                  <a:srgbClr val="EAEAE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Толчок выполняется одной ногой.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ru-RU" altLang="ru-RU" sz="2400" dirty="0" smtClean="0">
                <a:solidFill>
                  <a:srgbClr val="EAEAE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полёте ноги не сгибаются и не подтягиваются к груди.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ru-RU" altLang="ru-RU" sz="2400" dirty="0" smtClean="0">
                <a:solidFill>
                  <a:srgbClr val="EAEAE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приземлении вперёд выносятся ноги.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ru-RU" altLang="ru-RU" sz="2400" dirty="0" smtClean="0">
                <a:solidFill>
                  <a:srgbClr val="EAEAE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Прыгун приземляется на носки.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8749"/>
            <a:ext cx="8229600" cy="464977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2800" dirty="0" smtClean="0">
                <a:solidFill>
                  <a:srgbClr val="EAEAEA"/>
                </a:solidFill>
                <a:latin typeface="Times New Roman" pitchFamily="18" charset="0"/>
              </a:rPr>
              <a:t>Специальные упражнения для совершенствования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533400"/>
            <a:ext cx="8229600" cy="3255963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ru-RU" sz="2400" dirty="0" smtClean="0">
                <a:solidFill>
                  <a:srgbClr val="EAEAE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Впрыгивание на разновысокие предметы и спрыгивание с них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dirty="0" smtClean="0">
              <a:solidFill>
                <a:srgbClr val="C0C0C0"/>
              </a:solidFill>
            </a:endParaRPr>
          </a:p>
        </p:txBody>
      </p:sp>
      <p:pic>
        <p:nvPicPr>
          <p:cNvPr id="12292" name="Picture 4" descr="imagesCALHENL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6409" y="1724677"/>
            <a:ext cx="1219201" cy="1136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 descr="imagesCA2PYZP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06268" y="1479463"/>
            <a:ext cx="1447800" cy="1381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6" descr="imagesCAKSY5N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94552" y="1551781"/>
            <a:ext cx="2302932" cy="1219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7" descr="imagesCA4Y4UB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551781"/>
            <a:ext cx="3154680" cy="1237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2330168" y="3094503"/>
            <a:ext cx="53396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altLang="ru-RU" sz="2400" dirty="0">
                <a:solidFill>
                  <a:srgbClr val="EAEAEA"/>
                </a:solidFill>
                <a:cs typeface="Times New Roman" panose="02020603050405020304" pitchFamily="18" charset="0"/>
              </a:rPr>
              <a:t>Прыжки через разновысокие предметы</a:t>
            </a: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2373" y="3622835"/>
            <a:ext cx="1333237" cy="2222062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73145" y="3849476"/>
            <a:ext cx="1581073" cy="1768780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71198" y="3717046"/>
            <a:ext cx="2553401" cy="1235954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86434" y="3935168"/>
            <a:ext cx="2312995" cy="1919427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13395" y="5083168"/>
            <a:ext cx="2374822" cy="15428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695" name="Rectangle 215"/>
          <p:cNvSpPr>
            <a:spLocks noGrp="1" noChangeArrowheads="1"/>
          </p:cNvSpPr>
          <p:nvPr>
            <p:ph type="ctrTitle"/>
          </p:nvPr>
        </p:nvSpPr>
        <p:spPr>
          <a:xfrm>
            <a:off x="685800" y="-76199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4000" dirty="0" smtClean="0">
                <a:solidFill>
                  <a:srgbClr val="EAEAEA"/>
                </a:solidFill>
              </a:rPr>
              <a:t>Контрольное испытание (см)</a:t>
            </a: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685800" y="152400"/>
            <a:ext cx="8001000" cy="1143001"/>
          </a:xfrm>
        </p:spPr>
        <p:txBody>
          <a:bodyPr/>
          <a:lstStyle/>
          <a:p>
            <a:pPr algn="l"/>
            <a:endParaRPr lang="ru-RU" altLang="ru-RU" dirty="0" smtClean="0">
              <a:solidFill>
                <a:srgbClr val="EAEAEA"/>
              </a:solidFill>
            </a:endParaRPr>
          </a:p>
          <a:p>
            <a:pPr algn="l"/>
            <a:r>
              <a:rPr lang="ru-RU" altLang="ru-RU" dirty="0" smtClean="0">
                <a:solidFill>
                  <a:srgbClr val="EAEAE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ru-RU" altLang="ru-RU" dirty="0">
                <a:solidFill>
                  <a:srgbClr val="EAEAE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девочки</a:t>
            </a:r>
            <a:r>
              <a:rPr lang="ru-RU" altLang="ru-RU" smtClean="0">
                <a:solidFill>
                  <a:srgbClr val="EAEAE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                           </a:t>
            </a:r>
            <a:r>
              <a:rPr lang="ru-RU" altLang="ru-RU" dirty="0" smtClean="0">
                <a:solidFill>
                  <a:srgbClr val="EAEAE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dirty="0">
                <a:solidFill>
                  <a:srgbClr val="EAEAE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мальчики)</a:t>
            </a:r>
            <a:r>
              <a:rPr lang="ru-RU" altLang="ru-RU" dirty="0" smtClean="0">
                <a:solidFill>
                  <a:srgbClr val="EAEAE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9013" name="Group 53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2762506580"/>
              </p:ext>
            </p:extLst>
          </p:nvPr>
        </p:nvGraphicFramePr>
        <p:xfrm>
          <a:off x="76200" y="1447800"/>
          <a:ext cx="4343401" cy="4321865"/>
        </p:xfrm>
        <a:graphic>
          <a:graphicData uri="http://schemas.openxmlformats.org/drawingml/2006/table">
            <a:tbl>
              <a:tblPr/>
              <a:tblGrid>
                <a:gridCol w="8999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565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3231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5459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8553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Возраст (лет)</a:t>
                      </a:r>
                      <a:endParaRPr kumimoji="0" lang="ru-RU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Низкий уровень</a:t>
                      </a:r>
                      <a:endParaRPr kumimoji="0" lang="ru-RU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 уровень</a:t>
                      </a:r>
                      <a:endParaRPr kumimoji="0" lang="ru-RU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Высокий уровень</a:t>
                      </a:r>
                      <a:endParaRPr kumimoji="0" lang="ru-RU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390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 и ниже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120-130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 и выше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355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 и ниже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125-140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141 и выше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781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134 и ниже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135-150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151 и выше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206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139 и ниже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140-150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151 и выше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632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149 и ниже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150-175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176 и выше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057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154 и ниже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155-175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176 и выше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946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159 и ниже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160-180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181 и выше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0396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159 и ниже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160-180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181 и выше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9442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162 и ниже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163-185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186 и выше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3247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169 и ниже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170-190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191 и выше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4090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169 и ниже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170-190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191 и выше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79328297"/>
              </p:ext>
            </p:extLst>
          </p:nvPr>
        </p:nvGraphicFramePr>
        <p:xfrm>
          <a:off x="4572000" y="1447800"/>
          <a:ext cx="4343400" cy="4321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5850">
                  <a:extLst>
                    <a:ext uri="{9D8B030D-6E8A-4147-A177-3AD203B41FA5}">
                      <a16:colId xmlns:a16="http://schemas.microsoft.com/office/drawing/2014/main" xmlns="" val="1900335664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xmlns="" val="3629320810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xmlns="" val="2126890105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xmlns="" val="600150482"/>
                    </a:ext>
                  </a:extLst>
                </a:gridCol>
              </a:tblGrid>
              <a:tr h="50049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Возраст (лет)</a:t>
                      </a:r>
                      <a:endParaRPr kumimoji="0" lang="ru-RU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Низкий уровень</a:t>
                      </a:r>
                      <a:endParaRPr kumimoji="0" lang="ru-RU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 уровень</a:t>
                      </a:r>
                      <a:endParaRPr kumimoji="0" lang="ru-RU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Высокий уровень</a:t>
                      </a:r>
                      <a:endParaRPr kumimoji="0" lang="ru-RU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76438353"/>
                  </a:ext>
                </a:extLst>
              </a:tr>
              <a:tr h="37105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 и ниже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123-135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136 и выше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93179634"/>
                  </a:ext>
                </a:extLst>
              </a:tr>
              <a:tr h="32094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 и ниже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125-145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 и выше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13017308"/>
                  </a:ext>
                </a:extLst>
              </a:tr>
              <a:tr h="32094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129 и ниже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130-150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151 и выше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68913996"/>
                  </a:ext>
                </a:extLst>
              </a:tr>
              <a:tr h="32094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139 и ниже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140-160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161 и выше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63552559"/>
                  </a:ext>
                </a:extLst>
              </a:tr>
              <a:tr h="32094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159 и ниже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160-180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181 и выше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59303867"/>
                  </a:ext>
                </a:extLst>
              </a:tr>
              <a:tr h="35505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162 и ниже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163-180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181 и выше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46370142"/>
                  </a:ext>
                </a:extLst>
              </a:tr>
              <a:tr h="32094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169 и ниже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170-190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191 и выше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09877905"/>
                  </a:ext>
                </a:extLst>
              </a:tr>
              <a:tr h="39011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179 и ниже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180-195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196 и выше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26043437"/>
                  </a:ext>
                </a:extLst>
              </a:tr>
              <a:tr h="36753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189 и ниже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190-205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206 и выше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78665008"/>
                  </a:ext>
                </a:extLst>
              </a:tr>
              <a:tr h="344947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194 и ниже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195-210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211 и выше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979885"/>
                  </a:ext>
                </a:extLst>
              </a:tr>
              <a:tr h="38796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204 и ниже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205-220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AEAE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221 и выше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AEAEA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6887984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8750"/>
            <a:ext cx="8229600" cy="83185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rgbClr val="EAEAEA"/>
                </a:solidFill>
              </a:rPr>
              <a:t>Прыжки в длину в древности</a:t>
            </a:r>
          </a:p>
        </p:txBody>
      </p:sp>
      <p:sp>
        <p:nvSpPr>
          <p:cNvPr id="161796" name="Rectangle 4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ru-RU" sz="500" smtClean="0"/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343400" y="1600200"/>
            <a:ext cx="4343400" cy="45307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700" smtClean="0"/>
              <a:t>        </a:t>
            </a:r>
            <a:r>
              <a:rPr lang="ru-RU" sz="2600" smtClean="0">
                <a:solidFill>
                  <a:srgbClr val="EAEAEA"/>
                </a:solidFill>
                <a:latin typeface="Times New Roman" pitchFamily="18" charset="0"/>
              </a:rPr>
              <a:t>Греческие атлеты прыгали в длину не с разбега, а с места – к тому же с камнями (позже с гантелями) в руках. В конце прыжка спортсмен отбрасывал камни резко назад: считалось, что это позволяет ему прыгнуть дальше. Подобная техника прыжка требовала хорошей координации.</a:t>
            </a:r>
          </a:p>
        </p:txBody>
      </p:sp>
      <p:pic>
        <p:nvPicPr>
          <p:cNvPr id="16389" name="Picture 6" descr="150px-Athlete_jumping_MAR_Palermo_NI2135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00200"/>
            <a:ext cx="41148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58750"/>
            <a:ext cx="8229600" cy="83185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rgbClr val="EAEAEA"/>
                </a:solidFill>
                <a:latin typeface="Times New Roman" pitchFamily="18" charset="0"/>
              </a:rPr>
              <a:t>История и рекорды</a:t>
            </a:r>
          </a:p>
        </p:txBody>
      </p:sp>
      <p:sp>
        <p:nvSpPr>
          <p:cNvPr id="162830" name="Rectangle 14"/>
          <p:cNvSpPr>
            <a:spLocks noGrp="1" noChangeArrowheads="1"/>
          </p:cNvSpPr>
          <p:nvPr>
            <p:ph type="body" sz="half" idx="2"/>
          </p:nvPr>
        </p:nvSpPr>
        <p:spPr>
          <a:xfrm>
            <a:off x="3352800" y="1447800"/>
            <a:ext cx="5410200" cy="45720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2000" smtClean="0"/>
              <a:t>    </a:t>
            </a:r>
            <a:r>
              <a:rPr lang="ru-RU" sz="2000" smtClean="0">
                <a:solidFill>
                  <a:srgbClr val="EAEAEA"/>
                </a:solidFill>
                <a:latin typeface="Times New Roman" pitchFamily="18" charset="0"/>
              </a:rPr>
              <a:t>Дмитрий Милетонович Иоселиани является обладателем 60 союзных республиканских и закавказских  рекордов по прыжкам в длину с места. Но в далеком 1930 году 17-летний грузинский юноша стал первым в СССР спортсменом, превысившим мировой рекорд. Результат, прославивший грузинского прыгуна - 3 м 48,2 см.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2000" smtClean="0">
                <a:solidFill>
                  <a:srgbClr val="EAEAEA"/>
                </a:solidFill>
                <a:latin typeface="Times New Roman" pitchFamily="18" charset="0"/>
              </a:rPr>
              <a:t>     В 1945 году был назначен директором Грузинского государственного института физкультуры. С 1956 по 1983 Д. М. Иоселиани возглавлял в упомянутом институте кафедру легкой атлетики. </a:t>
            </a:r>
          </a:p>
        </p:txBody>
      </p:sp>
      <p:sp>
        <p:nvSpPr>
          <p:cNvPr id="17412" name="Text Box 6"/>
          <p:cNvSpPr txBox="1">
            <a:spLocks noChangeArrowheads="1"/>
          </p:cNvSpPr>
          <p:nvPr/>
        </p:nvSpPr>
        <p:spPr bwMode="auto">
          <a:xfrm>
            <a:off x="457200" y="1600200"/>
            <a:ext cx="1006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ru-RU" sz="1800"/>
          </a:p>
        </p:txBody>
      </p:sp>
      <p:sp>
        <p:nvSpPr>
          <p:cNvPr id="17413" name="Text Box 7"/>
          <p:cNvSpPr txBox="1">
            <a:spLocks noChangeArrowheads="1"/>
          </p:cNvSpPr>
          <p:nvPr/>
        </p:nvSpPr>
        <p:spPr bwMode="auto">
          <a:xfrm>
            <a:off x="1965325" y="338455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ru-RU" sz="1800"/>
          </a:p>
        </p:txBody>
      </p:sp>
      <p:pic>
        <p:nvPicPr>
          <p:cNvPr id="17414" name="Picture 15" descr="Дмитрий Иоселиани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381000" y="1524000"/>
            <a:ext cx="2895600" cy="35814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415" name="Rectangle 16"/>
          <p:cNvSpPr>
            <a:spLocks noChangeArrowheads="1"/>
          </p:cNvSpPr>
          <p:nvPr/>
        </p:nvSpPr>
        <p:spPr bwMode="auto">
          <a:xfrm>
            <a:off x="457200" y="5257800"/>
            <a:ext cx="26035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>
                <a:solidFill>
                  <a:srgbClr val="EAEAEA"/>
                </a:solidFill>
              </a:rPr>
              <a:t>Дмитрий Иоселиани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>
                <a:solidFill>
                  <a:srgbClr val="EAEAEA"/>
                </a:solidFill>
              </a:rPr>
              <a:t>(1913-1989)</a:t>
            </a:r>
            <a:r>
              <a:rPr lang="ru-RU" altLang="ru-RU" sz="2000">
                <a:solidFill>
                  <a:srgbClr val="B2B2B2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оревнование">
  <a:themeElements>
    <a:clrScheme name="Соревнование 14">
      <a:dk1>
        <a:srgbClr val="5C1F00"/>
      </a:dk1>
      <a:lt1>
        <a:srgbClr val="969696"/>
      </a:lt1>
      <a:dk2>
        <a:srgbClr val="FF0000"/>
      </a:dk2>
      <a:lt2>
        <a:srgbClr val="969696"/>
      </a:lt2>
      <a:accent1>
        <a:srgbClr val="FF3300"/>
      </a:accent1>
      <a:accent2>
        <a:srgbClr val="B86D52"/>
      </a:accent2>
      <a:accent3>
        <a:srgbClr val="FFAAAA"/>
      </a:accent3>
      <a:accent4>
        <a:srgbClr val="7F7F7F"/>
      </a:accent4>
      <a:accent5>
        <a:srgbClr val="FFADAA"/>
      </a:accent5>
      <a:accent6>
        <a:srgbClr val="A66249"/>
      </a:accent6>
      <a:hlink>
        <a:srgbClr val="FF9900"/>
      </a:hlink>
      <a:folHlink>
        <a:srgbClr val="FFCC66"/>
      </a:folHlink>
    </a:clrScheme>
    <a:fontScheme name="Соревнование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оревнование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оревнование 9">
        <a:dk1>
          <a:srgbClr val="5C1F00"/>
        </a:dk1>
        <a:lt1>
          <a:srgbClr val="FFFFFF"/>
        </a:lt1>
        <a:dk2>
          <a:srgbClr val="66FFFF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B8FFFF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10">
        <a:dk1>
          <a:srgbClr val="333300"/>
        </a:dk1>
        <a:lt1>
          <a:srgbClr val="66FFFF"/>
        </a:lt1>
        <a:dk2>
          <a:srgbClr val="FFF9BB"/>
        </a:dk2>
        <a:lt2>
          <a:srgbClr val="5C1F00"/>
        </a:lt2>
        <a:accent1>
          <a:srgbClr val="FF3300"/>
        </a:accent1>
        <a:accent2>
          <a:srgbClr val="B86D52"/>
        </a:accent2>
        <a:accent3>
          <a:srgbClr val="B8FFFF"/>
        </a:accent3>
        <a:accent4>
          <a:srgbClr val="2A2A00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оревнование 11">
        <a:dk1>
          <a:srgbClr val="333300"/>
        </a:dk1>
        <a:lt1>
          <a:srgbClr val="66FFFF"/>
        </a:lt1>
        <a:dk2>
          <a:srgbClr val="333300"/>
        </a:dk2>
        <a:lt2>
          <a:srgbClr val="5C1F00"/>
        </a:lt2>
        <a:accent1>
          <a:srgbClr val="FF3300"/>
        </a:accent1>
        <a:accent2>
          <a:srgbClr val="B86D52"/>
        </a:accent2>
        <a:accent3>
          <a:srgbClr val="B8FFFF"/>
        </a:accent3>
        <a:accent4>
          <a:srgbClr val="2A2A00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оревнование 12">
        <a:dk1>
          <a:srgbClr val="333300"/>
        </a:dk1>
        <a:lt1>
          <a:srgbClr val="FF0000"/>
        </a:lt1>
        <a:dk2>
          <a:srgbClr val="333300"/>
        </a:dk2>
        <a:lt2>
          <a:srgbClr val="5C1F00"/>
        </a:lt2>
        <a:accent1>
          <a:srgbClr val="FF3300"/>
        </a:accent1>
        <a:accent2>
          <a:srgbClr val="B86D52"/>
        </a:accent2>
        <a:accent3>
          <a:srgbClr val="FFAAAA"/>
        </a:accent3>
        <a:accent4>
          <a:srgbClr val="2A2A00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оревнование 13">
        <a:dk1>
          <a:srgbClr val="333300"/>
        </a:dk1>
        <a:lt1>
          <a:srgbClr val="FF0000"/>
        </a:lt1>
        <a:dk2>
          <a:srgbClr val="969696"/>
        </a:dk2>
        <a:lt2>
          <a:srgbClr val="5C1F00"/>
        </a:lt2>
        <a:accent1>
          <a:srgbClr val="FF3300"/>
        </a:accent1>
        <a:accent2>
          <a:srgbClr val="B86D52"/>
        </a:accent2>
        <a:accent3>
          <a:srgbClr val="FFAAAA"/>
        </a:accent3>
        <a:accent4>
          <a:srgbClr val="2A2A00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оревнование 14">
        <a:dk1>
          <a:srgbClr val="5C1F00"/>
        </a:dk1>
        <a:lt1>
          <a:srgbClr val="969696"/>
        </a:lt1>
        <a:dk2>
          <a:srgbClr val="FF0000"/>
        </a:dk2>
        <a:lt2>
          <a:srgbClr val="969696"/>
        </a:lt2>
        <a:accent1>
          <a:srgbClr val="FF3300"/>
        </a:accent1>
        <a:accent2>
          <a:srgbClr val="B86D52"/>
        </a:accent2>
        <a:accent3>
          <a:srgbClr val="FFAAAA"/>
        </a:accent3>
        <a:accent4>
          <a:srgbClr val="7F7F7F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15">
        <a:dk1>
          <a:srgbClr val="5C1F00"/>
        </a:dk1>
        <a:lt1>
          <a:srgbClr val="B2B2B2"/>
        </a:lt1>
        <a:dk2>
          <a:srgbClr val="FF0000"/>
        </a:dk2>
        <a:lt2>
          <a:srgbClr val="969696"/>
        </a:lt2>
        <a:accent1>
          <a:srgbClr val="FF3300"/>
        </a:accent1>
        <a:accent2>
          <a:srgbClr val="B86D52"/>
        </a:accent2>
        <a:accent3>
          <a:srgbClr val="FFAAAA"/>
        </a:accent3>
        <a:accent4>
          <a:srgbClr val="979797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Competition</Template>
  <TotalTime>3554</TotalTime>
  <Words>687</Words>
  <Application>Microsoft Office PowerPoint</Application>
  <PresentationFormat>Экран (4:3)</PresentationFormat>
  <Paragraphs>204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Соревнование</vt:lpstr>
      <vt:lpstr> ЛЁГКАЯ АТЛЕТИКА </vt:lpstr>
      <vt:lpstr>Виды легкоатлетических прыжков</vt:lpstr>
      <vt:lpstr>Фазы прыжка в длину с места</vt:lpstr>
      <vt:lpstr>Техника прыжка в длину с места</vt:lpstr>
      <vt:lpstr>Ошибки в технике прыжка в длину с места</vt:lpstr>
      <vt:lpstr>Специальные упражнения для совершенствования</vt:lpstr>
      <vt:lpstr>Контрольное испытание (см)</vt:lpstr>
      <vt:lpstr>Прыжки в длину в древности</vt:lpstr>
      <vt:lpstr>История и рекорды</vt:lpstr>
      <vt:lpstr>Результаты спортсменов в прыжках в длину c места на Олимпийских Играх.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Кащей</cp:lastModifiedBy>
  <cp:revision>32</cp:revision>
  <cp:lastPrinted>1601-01-01T00:00:00Z</cp:lastPrinted>
  <dcterms:created xsi:type="dcterms:W3CDTF">2014-01-07T11:00:33Z</dcterms:created>
  <dcterms:modified xsi:type="dcterms:W3CDTF">2020-04-18T04:47:01Z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