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72" r:id="rId4"/>
    <p:sldId id="273" r:id="rId5"/>
    <p:sldId id="274" r:id="rId6"/>
    <p:sldId id="276" r:id="rId7"/>
    <p:sldId id="278" r:id="rId8"/>
    <p:sldId id="265" r:id="rId9"/>
    <p:sldId id="275" r:id="rId10"/>
    <p:sldId id="266" r:id="rId11"/>
    <p:sldId id="267" r:id="rId12"/>
    <p:sldId id="279" r:id="rId13"/>
    <p:sldId id="268" r:id="rId14"/>
    <p:sldId id="269" r:id="rId15"/>
    <p:sldId id="270" r:id="rId16"/>
    <p:sldId id="262" r:id="rId17"/>
    <p:sldId id="263" r:id="rId18"/>
    <p:sldId id="280" r:id="rId19"/>
  </p:sldIdLst>
  <p:sldSz cx="9144000" cy="6858000" type="screen4x3"/>
  <p:notesSz cx="6858000" cy="9144000"/>
  <p:embeddedFontLst>
    <p:embeddedFont>
      <p:font typeface="Calibri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ma"/><Relationship Id="rId5" Type="http://schemas.openxmlformats.org/officeDocument/2006/relationships/image" Target="../media/image2.png"/><Relationship Id="rId4" Type="http://schemas.microsoft.com/office/2007/relationships/media" Target="../media/media1.wm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ХМАТОВА-Я НАУЧИЛАСЬ ПРОСТО МУДРО ЖИТ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00592" y="6168171"/>
            <a:ext cx="609600" cy="6096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699792" y="0"/>
            <a:ext cx="6324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АННА АНДРЕЕВНА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АХМАТОВА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Перед весной бывают дни такие</a:t>
            </a:r>
          </a:p>
        </p:txBody>
      </p:sp>
    </p:spTree>
    <p:extLst>
      <p:ext uri="{BB962C8B-B14F-4D97-AF65-F5344CB8AC3E}">
        <p14:creationId xmlns:p14="http://schemas.microsoft.com/office/powerpoint/2010/main" xmlns="" val="23266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692696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бывают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плотным снегом отдыхает луг,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Шумят деревья весело-сухие,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теплый ветер нежен и упруг.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221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легкости своей дивится тело,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дома своего не узнаешь,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песню ту, что прежде надоела,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новую, с волнением поешь.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1915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Арубуз\Desktop\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649722" cy="288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01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573016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Стихотворение А.Ахматовой состоит из восьми строчек.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Оно несет в себе сложное поэтическое настроение. Лирический герой радуется  наступлению весны, видит ее особые приметы.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начале стихотворения изображаются конец февраля и  начало марта.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Видим луг, отдыхающий под плотным снегом.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95736" y="404664"/>
            <a:ext cx="517247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7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Впечатления от стихотворения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Итак, о чем же  размышляет автор в своем стихотворении? Какое настроение оно передает? Каким чувством оно пронизано? Объясните значение выражений: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отдыхает луг; ветер нежен и упруг; легкости своей дивится тело.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Какую роль они играют?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052736"/>
          <a:ext cx="8280919" cy="3440773"/>
        </p:xfrm>
        <a:graphic>
          <a:graphicData uri="http://schemas.openxmlformats.org/drawingml/2006/table">
            <a:tbl>
              <a:tblPr/>
              <a:tblGrid>
                <a:gridCol w="4140027"/>
                <a:gridCol w="4140892"/>
              </a:tblGrid>
              <a:tr h="117503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Два мира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Природа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легкость тела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отдыхает 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старую песню поет, как новую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шумят деревья;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не узнает дома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ветер нежен и упруг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Вывод: человек откликается на все изменения в природе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203848" y="404664"/>
            <a:ext cx="416436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7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Работа с таблицей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4" descr="http://filolerea.narod.ru/kartinki/foto_poeti/Ahmatova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322" y="4581128"/>
            <a:ext cx="21452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Users\Арубуз\Desktop\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81128"/>
            <a:ext cx="278249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611560" y="1340768"/>
            <a:ext cx="7848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«отдыхает» – олицетворение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«шумят» – олицетворение,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деревья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«весело – сухие» – метафора.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поэтические приемы позволяют поэту представить и луг, скрытый под снегом, и голые деревья, ожидающие наступление весны.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поэтические приемы использует автор?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какой целью?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Проблемная ситуация: какой приём использует поэтесса, повторяя союз «и» в начале строк»? </a:t>
            </a:r>
          </a:p>
          <a:p>
            <a:r>
              <a:rPr lang="ru-RU" sz="2800" dirty="0" smtClean="0"/>
              <a:t>И теплый….</a:t>
            </a:r>
          </a:p>
          <a:p>
            <a:r>
              <a:rPr lang="ru-RU" sz="2800" dirty="0" smtClean="0"/>
              <a:t>И легкости…</a:t>
            </a:r>
          </a:p>
          <a:p>
            <a:r>
              <a:rPr lang="ru-RU" sz="2800" dirty="0" smtClean="0"/>
              <a:t>И дома….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 находим в списке средств выразительности (работа с конспектом по литературе).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АНАФОРА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251520" y="533400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Анализ первой строфы</a:t>
            </a:r>
          </a:p>
          <a:p>
            <a:r>
              <a:rPr lang="ru-RU" sz="2000" dirty="0" smtClean="0"/>
              <a:t>1.Какое настроение  выражается в первом четверостишии?</a:t>
            </a:r>
          </a:p>
          <a:p>
            <a:r>
              <a:rPr lang="ru-RU" sz="2000" dirty="0" smtClean="0"/>
              <a:t>Какая интонация преобладает?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068960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меняется настроение лирического героя во втором четверостишии?  Как меняется лексика?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первом четверостишии выражается настроение ожидания, поэтому при чтении этих строчек преобладает повествовательная интонация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272677"/>
            <a:ext cx="694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легкости своей дивится тело (глагол «дивится» – высоко – поэтическое) в сочетании с существительным «легкость» (от прилагательного «легкий») и нейтральным «тело» создают особое настроение умиротворения.</a:t>
            </a:r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Четыре строчки начинаются с союза «и». Какова его роль? Как называется этот поэтический приём?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Усилительную роль. Этот прием называется анафорой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80928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понимаете строку : и дома своего не узнаёшь?»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64502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Всё стало другим: новым, чистым, свежим…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2108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еще волнует душу поэта?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65313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Знакомая песня, которая воспринимается им как новая.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08518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Какие слова помогают выразить состояние души поэта? –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58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Волнение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7667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таблицей «Средства выразительности. Самостоятельно, в парах находят термин «анафора», объясняют его назначение.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602128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 размер стихотворения, способ рифмовки.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bklynlibrary.org/sites/default/files/imagecache/calendar_large/images/events/calendar/pro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819680" cy="1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3848" y="836712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Подведение итогов урока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19675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открыли для себя на уроке?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выводы сделали?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2348880"/>
            <a:ext cx="5724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стихотворения характерна сдержанно-радостная интонации. Такая интонация определяет звучание многих стихотворений Анны Ахматовой. В этом своеобразие её восприятия мира, самобытность поэтического мира.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s://upload.wikimedia.org/wikipedia/commons/3/35/%D0%90%D1%85%D0%BC%D0%B0%D1%82%D0%BE%D0%B2%D0%B0_%D0%90%D0%BD%D0%BD%D0%B0_%D0%B0%D0%B2%D1%82%D0%BE%D0%B3%D1%80%D0%B0%D1%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29200"/>
            <a:ext cx="2057645" cy="10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5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203848" y="404664"/>
            <a:ext cx="416436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7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Синквейн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052736"/>
            <a:ext cx="355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ПРИРОДА и ЧЕЛОВЕК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628800"/>
            <a:ext cx="4168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Сильные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неразрывны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276872"/>
            <a:ext cx="5711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Живут, взаимодействуют, влияют.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06896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Скульптура Анна Ахматова, фот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32034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рубуз\Downloads\49858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645024"/>
            <a:ext cx="3369225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04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135197"/>
            <a:ext cx="8424936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Приготовить выразительное чтение стихотворения. – «3»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Выучить наизусть стихотворение А. Ахматовой – «3» - «4»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Написать свое стихотворение о природе и человеке – «4» -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203848" y="404664"/>
            <a:ext cx="416436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7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рубуз\Desktop\oi_892eda233b30464b9508b92b56ef8d9d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5544616" cy="4158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Удивительно, что может сделать один луч солнца с душой человека! Ф.М. Достоевский.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772816"/>
            <a:ext cx="3203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 этих словах Ф.М. Достоевского заключена тема нашей сегодняшней беседы. Подумайте, о чем мы будем говорить?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797152"/>
            <a:ext cx="2456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Тема: человек и</a:t>
            </a:r>
          </a:p>
          <a:p>
            <a:r>
              <a:rPr lang="ru-RU" sz="2400" b="1" dirty="0" smtClean="0"/>
              <a:t> природа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Определив тему занятия, попробуйте сформулировать цели работы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180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890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Определение взаимоотношений  человека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стихотворения, выявление отношений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природы в стихотворении А.Ахматовой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Какое время года запечатлено на иллюстрациях?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 каким приметам вы это определили?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Что вы чувствуете, глядя на эти картины?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Арубуз\Downloads\49858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1304"/>
            <a:ext cx="8229600" cy="432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рубуз\Desktop\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7936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Арубуз\Downloads\0003-004-Pered-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4912"/>
            <a:ext cx="4715404" cy="635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41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elirina\Desktop\шаблоны литература\РУССКИЕ ПОЭТЫ СЕРЕБРЯНОГО ВЕКА\АХМАТОВА\РАБОЧИЙ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9120737" cy="6850629"/>
          </a:xfrm>
          <a:prstGeom prst="rect">
            <a:avLst/>
          </a:prstGeom>
          <a:ln w="38100" cap="sq">
            <a:solidFill>
              <a:srgbClr val="4D4D4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рубуз\Downloads\49858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6120680" cy="4578450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699792" y="404664"/>
            <a:ext cx="6324600" cy="1043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АННА АНДРЕЕВНА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АХМАТОВА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Перед весной бывают дни такие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54726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истории создания стихотворения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Анна Ахматова однажды призналась, что не умеет дружить с женщинами, которых считает завистливыми, корыстными и глупыми. Однако в ее жизни все же была та, которую она хоть и с натяжкой, но все же считала своей подругой. Это – Надежда Чулкова, супруга известного русского литератора, который помогал Ахматовой издавать ее первые поэтические сборники. Чулкова </a:t>
            </a:r>
            <a:r>
              <a:rPr lang="ru-RU" dirty="0" smtClean="0"/>
              <a:t>предложила поэтессе попробовать себя в жанре пейзажной лирики,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Именно с этой женщиной поэтесса делилась своими творческими планами и в 1915 году даже посвятила ей стихотворение «Перед весной бывают дни такие…».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Арубуз\Downloads\1128-48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175000" cy="466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рубуз\Downloads\3975293-aded0792367c39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5041528" cy="3789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0"/>
            <a:ext cx="3563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Ранней весной 1915 года, Ахматова решила последовать совету своей подруги.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Однако она не посчитала нужным описывать процесс пробуждения природы от зимней спячки. Поэтессу гораздо больше волновали те чувства, которые она испытывала, глядя на луг, который «отдыхает под плотным снегом» и «весело-сухие» деревья, шумящие от малейшего порыва ветра.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book-online.com.ua/images/page_img/1575/b_1575_i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20378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0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729</Words>
  <Application>Microsoft Office PowerPoint</Application>
  <PresentationFormat>Экран (4:3)</PresentationFormat>
  <Paragraphs>85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Тема Office</vt:lpstr>
      <vt:lpstr>Слайд 1</vt:lpstr>
      <vt:lpstr>Слайд 2</vt:lpstr>
      <vt:lpstr>Целеполагание</vt:lpstr>
      <vt:lpstr> Какое время года запечатлено на иллюстрациях?  По каким приметам вы это определили?  Что вы чувствуете, глядя на эти картины?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Pelirina</dc:creator>
  <cp:lastModifiedBy>Арубуз</cp:lastModifiedBy>
  <cp:revision>39</cp:revision>
  <dcterms:created xsi:type="dcterms:W3CDTF">2016-07-02T07:37:10Z</dcterms:created>
  <dcterms:modified xsi:type="dcterms:W3CDTF">2016-09-28T10:31:28Z</dcterms:modified>
</cp:coreProperties>
</file>