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handoutMasterIdLst>
    <p:handoutMasterId r:id="rId12"/>
  </p:handout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7" autoAdjust="0"/>
    <p:restoredTop sz="94638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0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38E7F-93DB-45D8-A8F7-85932637D826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DB6EE-12C2-4D0B-8C5E-C5ADC5D9A9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71736" y="1000108"/>
            <a:ext cx="6400800" cy="4824434"/>
          </a:xfrm>
        </p:spPr>
        <p:txBody>
          <a:bodyPr>
            <a:normAutofit/>
          </a:bodyPr>
          <a:lstStyle/>
          <a:p>
            <a:pPr algn="r"/>
            <a:r>
              <a:rPr lang="ru-RU" sz="6000" i="1" dirty="0" smtClean="0">
                <a:solidFill>
                  <a:schemeClr val="bg1"/>
                </a:solidFill>
                <a:cs typeface="Arial" pitchFamily="34" charset="0"/>
              </a:rPr>
              <a:t>Обучение броска в баскетболе</a:t>
            </a:r>
          </a:p>
          <a:p>
            <a:pPr algn="r"/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5357850" cy="528641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Затем перенеси тяжесть тела на левую ногу в момент окончания поворота.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это время взглядом надо отыскать корзину и послать мяч вверх над головой широким, маховым движением правой руки.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После выпуска мяча надо быть лицом к корзине, прочно удерживая равновесие на двух ногах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Постарайся попасть мячом в щит – так, чтобы он отскочил в корзину.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Вова\Desktop\Захаров В.Н\картинки\82-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214422"/>
            <a:ext cx="2775232" cy="314327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Вова\Desktop\Захаров В.Н\картинки\Рисунок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142852"/>
            <a:ext cx="1127118" cy="190853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2500298" y="1071546"/>
            <a:ext cx="38576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мяча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2428868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определяется рядом критериев: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количеством рук, участвующих в броске: двумя или одной рукой;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3571876"/>
            <a:ext cx="7715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расположением мяча в начальный момент выполняемого броскового движения: от головы, над головой, от плеча, от груди, снизу;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отношением к опоре: с места, в прыжке;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характером предшествующего броску двигательного действия: в движении, после ведения мяча.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285728"/>
            <a:ext cx="75870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Виды бросков в баскетболе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285860"/>
            <a:ext cx="5857916" cy="301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ru-RU" dirty="0" smtClean="0"/>
              <a:t> 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Броски в баскетболе можно классифицировать по следующим категориям: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двумя руками и одной рукой;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от груди;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 снизу;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 сверху вниз; </a:t>
            </a:r>
          </a:p>
          <a:p>
            <a:pPr>
              <a:spcBef>
                <a:spcPct val="20000"/>
              </a:spcBef>
            </a:pPr>
            <a:endParaRPr lang="ru-RU" dirty="0"/>
          </a:p>
        </p:txBody>
      </p:sp>
      <p:pic>
        <p:nvPicPr>
          <p:cNvPr id="2050" name="Picture 2" descr="C:\Users\Вова\Desktop\Захаров В.Н\картинки\pravilnij-bros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143380"/>
            <a:ext cx="1619262" cy="24288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2051" name="Picture 3" descr="C:\Users\Вова\Desktop\Захаров В.Н\картинки\med_gallery_181_431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4143380"/>
            <a:ext cx="2286016" cy="24288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2052" name="Picture 4" descr="C:\Users\Вова\Desktop\Захаров В.Н\картинки\Бросок-одной-руко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4143380"/>
            <a:ext cx="1955762" cy="24288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2053" name="Picture 5" descr="C:\Users\Вова\Desktop\Захаров В.Н\картинки\Бросок-в-баскетболе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4143380"/>
            <a:ext cx="1781188" cy="24288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14290"/>
            <a:ext cx="750099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Позиция и передвижение игрока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357430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характер движения игрока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с места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в движении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в прыжке</a:t>
            </a: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расстояние до кольца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дальний бросок - трехочковый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средний бросок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близкий бросок (из под щита, сверху)</a:t>
            </a:r>
            <a:endParaRPr lang="ru-RU" sz="2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214290"/>
            <a:ext cx="73213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одной рукой сверху </a:t>
            </a:r>
          </a:p>
          <a:p>
            <a:pPr algn="ctr"/>
            <a:r>
              <a:rPr lang="ru-RU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движении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643050"/>
            <a:ext cx="457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Успех обеспечивается правильной работой ног.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если приближаешься к корзине с правой стороны, оттолкнуться перед броском левой ногой;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это позволит сохранить равновесие при броске правой рукой;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выполняется ближайшей к щиту рукой, чтобы укрыть мяч от соперника.</a:t>
            </a:r>
          </a:p>
        </p:txBody>
      </p:sp>
      <p:pic>
        <p:nvPicPr>
          <p:cNvPr id="2051" name="Picture 3" descr="C:\Users\Вова\Desktop\Захаров В.Н\картинки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928670"/>
            <a:ext cx="1835174" cy="247881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2052" name="Picture 4" descr="C:\Users\Вова\Desktop\Захаров В.Н\картинки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3500438"/>
            <a:ext cx="1857388" cy="29972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14290"/>
            <a:ext cx="4572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После ведения вблизи от корзины мяч нужно: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удерживать двумя руками на уровне груди;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начинать отталкивание и выносить мяч вверх.</a:t>
            </a:r>
          </a:p>
          <a:p>
            <a:pPr algn="just"/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При выносе мяча вверх его следует: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удерживать двумя руками почти до самого момента броска;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 обе руки будут выпрямлены, правой рукой толкаем мяч вверх, направляя его в щит 30см. над корзиной</a:t>
            </a:r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098" name="Picture 2" descr="C:\Users\Вова\Desktop\Захаров В.Н\картинки\Рисунок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14290"/>
            <a:ext cx="1857388" cy="27714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4099" name="Picture 3" descr="C:\Users\Вова\Desktop\Захаров В.Н\картинки\basketball-bros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3429000"/>
            <a:ext cx="1812402" cy="24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14290"/>
            <a:ext cx="83512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одной рукой от головы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928670"/>
            <a:ext cx="607223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применяется для поражения корзины с линии штрафного броска.</a:t>
            </a: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Баскетболист принимает стойку: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Одноименная с бросающей рукой нога находится впереди;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Другая нога на полстопы назад;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Мяч удерживается двумя руками у плеча бросающей руки(кистью со стороны задней поверхности мяча).</a:t>
            </a: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Подготовительная фаза: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Начинается одновременным сгибанием в коленных суставах и вынос  мяча к голове;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Взгляд концентрируется на верхней, ближней к игроку точке дуги кольца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5122" name="Picture 2" descr="C:\Users\Вова\Desktop\Захаров В.Н\картинки\Рисунок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857232"/>
            <a:ext cx="1763734" cy="268522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5123" name="Picture 3" descr="C:\Users\Вова\Desktop\Захаров В.Н\картинки\Рисунок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3786190"/>
            <a:ext cx="1785950" cy="26983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42852"/>
            <a:ext cx="61436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основной фазе бросковое движение заканчивается: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Активным сгибанием вперед кисти;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Выпуск мяча осуществляется при полном выпрямлении ног и бросающей руки;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Направляющее движение мячу задается указательным пальцем, усилием на нижнюю часть (придает обратное вращательное движение).</a:t>
            </a: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В завершающей фазе выполнения приема: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Бросающая рука сопровождает полет мяча к корзине;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Игрок «тянется» за мячом, поднимаясь на носки, а затем приходит в стойку готовности.</a:t>
            </a:r>
          </a:p>
        </p:txBody>
      </p:sp>
      <p:pic>
        <p:nvPicPr>
          <p:cNvPr id="6146" name="Picture 2" descr="C:\Users\Вова\Desktop\Захаров В.Н\картинки\Рисунок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85728"/>
            <a:ext cx="1857388" cy="283527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6147" name="Picture 3" descr="C:\Users\Вова\Desktop\Захаров В.Н\картинки\Рисунок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3571876"/>
            <a:ext cx="1887540" cy="285752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крюком</a:t>
            </a:r>
            <a:endParaRPr lang="ru-RU" sz="4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5900750" cy="490063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Бросок крюком является  важным броском в баскетболе.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исходном положении удерживай мяч двумя руками перед собой, ступни ног должны быть расположены параллельно;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в ходе игры для того, чтобы вывести защитника из равновесия,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можно сделать финт вправо, но основное движение начинается влево левой ногой. Сделай шаг левой ногой к корзине, в то время как твое тело начнет поворот.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Вова\Desktop\Захаров В.Н\картинки\80-8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643050"/>
            <a:ext cx="2529694" cy="300039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164</TotalTime>
  <Words>529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Бросок крюком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Вова</dc:creator>
  <cp:lastModifiedBy>Кащей</cp:lastModifiedBy>
  <cp:revision>49</cp:revision>
  <dcterms:created xsi:type="dcterms:W3CDTF">2013-03-03T16:52:25Z</dcterms:created>
  <dcterms:modified xsi:type="dcterms:W3CDTF">2020-05-17T06:14:36Z</dcterms:modified>
</cp:coreProperties>
</file>