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70" r:id="rId3"/>
    <p:sldId id="256" r:id="rId4"/>
    <p:sldId id="257" r:id="rId5"/>
    <p:sldId id="258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94" autoAdjust="0"/>
  </p:normalViewPr>
  <p:slideViewPr>
    <p:cSldViewPr>
      <p:cViewPr varScale="1">
        <p:scale>
          <a:sx n="84" d="100"/>
          <a:sy n="84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EA8776-B72F-4B79-9321-0811F601A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5ED5441-C406-4AA1-9FD9-9E2A320BC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EB795FB-577C-437A-95A5-97D39C833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8D895B8-46AC-4869-A0AF-F4CE2778E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FD44220-8780-442E-93CE-E2A5E68FB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6CDD-DF78-48C2-BC4D-C1F286F22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25019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C70C44-5531-42EC-A0E1-99105481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664047A-4392-42B8-8B8B-E6418ABCA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5A74A19-889B-4FEF-A96E-E233726BB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99845C2-9A01-4EBC-9EF9-95F43E194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1BD9F19-ABA3-4CEF-BED4-AB94BBC04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FD61F-09EF-47D6-AF6D-E69F5DF41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329121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F95A692-5430-4385-897D-D8091DC22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8B7B3D8-07CE-4E01-BCF1-106F91A67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CB35A06-8DC0-4A63-988A-808489A42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2883FC7-FF00-40A3-A6CE-B0A990852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7C711E-C3E7-4A3B-AE31-B3C2307EB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9D5E-C81D-43FD-A560-8845CD110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154909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42EC1032-86A3-4899-A0F9-CDFB239065BD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41414BC8-EF01-4811-ADBD-381E61B5FD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D17AA5F8-ECCB-4960-80CE-F3A9CE58D5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D9E6A4B-2C3B-4634-88CB-049037B4BCF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D03FA940-A558-4098-BDAC-9AD84E0C899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7D1B5CB9-B176-4C73-B6D2-EB75BB002AF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B7A07587-8C9F-47AD-AC1E-ABDA6C0CB4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0489" name="Rectangle 9">
            <a:extLst>
              <a:ext uri="{FF2B5EF4-FFF2-40B4-BE49-F238E27FC236}">
                <a16:creationId xmlns="" xmlns:a16="http://schemas.microsoft.com/office/drawing/2014/main" id="{BC40D860-B0B2-433D-BC7F-D46FF0AC1FD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="" xmlns:a16="http://schemas.microsoft.com/office/drawing/2014/main" id="{25D554D8-6A05-4339-9214-CD7A9843BEF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EE2AF53E-5C81-42CD-8224-7556C4F9E2F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CA9A96C4-DEE3-4A57-8AF1-4FE745F97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5161278C-F2E0-44AC-857D-3B1D2F429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A8A3AB-3AA8-42A8-A0D0-E5949C84C9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33007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55EDD9-DD69-4CC0-81C5-6810FF48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26C08C-D10D-46B2-B1F3-55622A37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BD35FFBD-8366-4217-B7E3-FE3E75869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87F722D2-9D8C-4083-B106-6AC0C47AD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6D57D014-0907-475E-8449-A310C7D2D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072E0-B5C4-4305-B899-359648EE0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47335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F9C980-F787-4121-8293-633DD819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C7CCBE-6B30-465C-973F-A7A9BBF12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C51E6FF8-3621-4C2A-89FD-81C30626A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A5C483B7-BC31-481F-8601-0A734F9E2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BED1F759-B3A1-4C8C-9EFA-153BF03D9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D411-ABF3-4E5D-B6CA-DBE875AE4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23023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21A4C2-410C-42F7-BAA0-6D5A341A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5563C0-8D1A-4556-AC60-98D3EC56D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8AAFE5B-95D3-4DDC-BF8B-CA067EC4E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17FBA5FA-74C1-4DF0-BD4B-3522B22F2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78B1744F-D8F9-4279-A2CE-EC377805C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5C02FB4C-ED12-43A5-9525-D2F5D074B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ADAD1-8AEC-44C1-9F4E-A37ED8581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741320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CF8693-82BE-45A2-A5C0-FDF594DB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772A04-98DE-4FE5-9F2D-8AD5BF03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3C225A7-C459-4AD1-BCB5-F638E911C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8C9ED2-6898-4B7C-909A-D9094520F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D8F569-4079-4915-84A7-F00AB0D6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52286F39-87A5-45CA-979B-7D634542E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059224C6-58DD-4922-A221-7268BCA74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DC307654-7E21-46B8-866B-3F1AFFE53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5843-F8A8-4557-9854-87BB9321C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566146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028533-79A9-4A9D-893A-EAC365C6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A8D92B84-8936-4905-905B-471814167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F163443C-8979-4967-95B4-1AA531928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A6014E27-C69C-49CF-AEE0-E5BDC8BD9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9023E-6ED3-4011-A862-02BC8C274B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221590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337C84BC-FB89-4E58-B3E7-4A88551EF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6382523A-E1CC-4854-8A6D-776034F07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F524C3EE-B652-44FE-92B7-493E03422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7428-17FF-4503-94F5-13A38D4EB9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1238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B4AFFD-FB0A-4CC9-80D0-3893EF3B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1220B3-9775-4EC0-8D00-B3710041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533631-8BEE-48F6-B388-B95335D0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6DCB8DCA-85DA-41FB-BB55-3DBA9C942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1E787A79-D555-4810-893F-B4A15905F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0C9DD472-5DC5-418A-B757-0E6C0B6B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440A-ADBB-4621-8B36-AEFD72AE5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09655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8B272-5123-4E3F-984B-B0D49B11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E3EA64-172B-4A40-ABF6-AC0F2E2F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5141BB5-5032-4E2B-995B-4E20026CE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CBDDBEE-2A55-4704-87FC-4BC7317F7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1CBCFEB-CDAA-4FDC-858A-DE8D96624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02BA-8E96-49D4-863A-E65D07576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59541"/>
      </p:ext>
    </p:extLst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C8F4A-09E9-423C-8A74-7791A80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81CD65-63B5-4B8D-A078-CA1A58813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FF56ED8-65C9-4F44-8F6B-3A8080E57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45DCD4CC-FE03-4E64-A9FF-6854992FD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A8FA67D5-10B4-4F3E-A5F0-9540127F2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32E7C3C7-6EFF-4A38-8C65-B9945728F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306B-2469-48F3-9D81-72A93630B3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0216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A3474B-BDD5-45CF-943B-831D9FC4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3330CD-C862-457A-946F-6D5CD8562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46546B2-B269-4E70-88E3-4F6436414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4B528649-BDC1-44A8-BB14-205E7E3B4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799F1711-3521-40AB-BE4A-79F4C0476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0191-489A-4B88-A06E-2D06836EA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538326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49983C4-2449-4868-8B3A-C189F707D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CA21B68-184E-40FB-84C9-A84E2C921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4275E2D6-558F-4D44-9558-8F3B7F78B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A722D135-1DA4-4B96-A8BD-58A7D7534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4BDDB308-00B6-411F-93A2-496B29E8D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7339-72A2-4F87-B30F-494131E7A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77856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1D7EDE-DAD1-4ACB-AF6B-1E104AF4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D9AD15-7AEE-449D-847E-3BF8A1E60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3A8FFC1-BCBA-4E22-8B2C-E3CBEB0B9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1B459A6-2939-43F2-A671-FC5CCB422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6FDD2EC-09B0-4552-A616-15467B8BD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B33F-2A9C-4999-A19D-FE4929BAA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340666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51D851-11AF-42EA-AAF5-1C99D348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F952C0-5A21-48EB-B9D8-E5099E470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D459EA-41B4-4C4A-BB9D-5D09C4393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1D84A9-3B73-4395-852B-7A100FC8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9F8CE1-4D55-44E1-A081-68E354D7C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0F103E-1732-4711-9203-CB1F7DEA5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3364-4B3A-4566-B578-C2FC79AAD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79918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8A15B-431B-4935-BF7D-907EAEAD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ACC315-7F66-44CF-A57C-132B477B9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3B91DF-2D16-4847-9C51-B1D6B257C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D431672-97C1-4E37-8CC2-297669913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EC3922D-6392-4E7C-95F6-EDF874690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FA7D5F7-E462-41F1-82DA-4D986C8C4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B5A2137-1A8E-4517-B273-05E2A628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9530E3F-017A-46C1-8952-1577CD7C8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5495-4A4F-44E9-92EB-A039C048A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925745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097712-6BEC-4EB7-B54D-3A16B36F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F43611C-9571-4E50-BC5F-D7C6569D3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EDC44BD-EE65-4847-B011-2DFEA2DA7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EEF0A7F-4697-4353-A0E2-77DA38D39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0C6B-88AB-4E93-98E2-9CB156DF3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201797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F6653CA-6ADD-4349-AAA2-5C4AB0513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48181A4-06AD-4867-8CE5-9FC66FB76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39E3656-F3A8-4962-A9B6-BBD4E2A2D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B291-83E4-4634-A07F-2D8F5A73C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407141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748CA-8733-40E7-AF43-387D095E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B04352-16BE-4EBA-B626-38C78183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7DE7C0-98C1-46C4-86CB-9DCB5114A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1E0F3F-614D-4444-8AF8-46998F4B8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6E7F64A-C33D-477A-9E95-6FFC3E2EA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6196357-AC42-466F-81BC-005C33C0A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916BF-1957-4DF0-9F6D-A71124C66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416228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BFA19D-E455-41F0-8F91-7F4840A7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1F6C1E8-E355-4290-BA21-0CFFF5683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6A2AD6-CF22-4132-9E22-89D3D5630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ADB3A7-DC3E-4690-B1F7-27C6FEF36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94AB774-E5AC-4BA6-AB88-263B43FA4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8AEBCC-6D57-4242-86A9-AA4FFFA9F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3EBB-E439-4B81-8756-B8FFBD4C9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450284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B7EADFCC-9CE3-436F-936B-9FD98C0AB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A29D19E-04AD-43F4-95E9-303B85883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9C411D2-EEEE-4B58-8686-601B734FDA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BBA2301-14AC-4B7D-ACE1-835E2A4F15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C15AB26-9422-4832-A7DC-5B30FB9CB8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A869ED2-54E1-47EC-AB14-B70AD6A54B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F5D3649E-7DC9-4288-9EDD-A28E083132DE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>
              <a:extLst>
                <a:ext uri="{FF2B5EF4-FFF2-40B4-BE49-F238E27FC236}">
                  <a16:creationId xmlns="" xmlns:a16="http://schemas.microsoft.com/office/drawing/2014/main" id="{EFCC28FA-C790-4C01-AF6F-066998FD10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="" xmlns:a16="http://schemas.microsoft.com/office/drawing/2014/main" id="{D4CBEA0C-47D8-4FE7-BA50-D1B5A48D64F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>
              <a:extLst>
                <a:ext uri="{FF2B5EF4-FFF2-40B4-BE49-F238E27FC236}">
                  <a16:creationId xmlns="" xmlns:a16="http://schemas.microsoft.com/office/drawing/2014/main" id="{6A236C08-9073-46A3-9DAF-39C2D38F82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>
              <a:extLst>
                <a:ext uri="{FF2B5EF4-FFF2-40B4-BE49-F238E27FC236}">
                  <a16:creationId xmlns="" xmlns:a16="http://schemas.microsoft.com/office/drawing/2014/main" id="{3C4FC631-9660-4F2C-AE23-42FAC73930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463" name="Freeform 7">
              <a:extLst>
                <a:ext uri="{FF2B5EF4-FFF2-40B4-BE49-F238E27FC236}">
                  <a16:creationId xmlns="" xmlns:a16="http://schemas.microsoft.com/office/drawing/2014/main" id="{EA7A7BE7-5B65-40CC-89BD-DDB34E59E0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464" name="Freeform 8">
              <a:extLst>
                <a:ext uri="{FF2B5EF4-FFF2-40B4-BE49-F238E27FC236}">
                  <a16:creationId xmlns="" xmlns:a16="http://schemas.microsoft.com/office/drawing/2014/main" id="{E5BD5482-1513-4C0F-B1DA-F574A8AFFDA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465" name="Freeform 9">
              <a:extLst>
                <a:ext uri="{FF2B5EF4-FFF2-40B4-BE49-F238E27FC236}">
                  <a16:creationId xmlns="" xmlns:a16="http://schemas.microsoft.com/office/drawing/2014/main" id="{94F9F076-94A1-45C2-AF8D-06E4CDE5B9C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="" xmlns:a16="http://schemas.microsoft.com/office/drawing/2014/main" id="{5EE5194B-CA0A-4BF7-ACDD-7AF0847CC8B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9467" name="Rectangle 11">
            <a:extLst>
              <a:ext uri="{FF2B5EF4-FFF2-40B4-BE49-F238E27FC236}">
                <a16:creationId xmlns="" xmlns:a16="http://schemas.microsoft.com/office/drawing/2014/main" id="{8CD0A1DF-CE3B-42D7-B8C5-F4DBFE57F3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8" name="Rectangle 12">
            <a:extLst>
              <a:ext uri="{FF2B5EF4-FFF2-40B4-BE49-F238E27FC236}">
                <a16:creationId xmlns="" xmlns:a16="http://schemas.microsoft.com/office/drawing/2014/main" id="{FFC30E96-1948-4F2A-86A6-E1AB07AF6A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9" name="Rectangle 13">
            <a:extLst>
              <a:ext uri="{FF2B5EF4-FFF2-40B4-BE49-F238E27FC236}">
                <a16:creationId xmlns="" xmlns:a16="http://schemas.microsoft.com/office/drawing/2014/main" id="{0FDC3F5A-A867-45E4-BD7C-04DC5510B1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A59DEB-7AFA-4E4F-8554-0E87D15EF2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9470" name="Rectangle 14">
            <a:extLst>
              <a:ext uri="{FF2B5EF4-FFF2-40B4-BE49-F238E27FC236}">
                <a16:creationId xmlns="" xmlns:a16="http://schemas.microsoft.com/office/drawing/2014/main" id="{FFF6B057-0DA0-4E3E-9D92-1A96A156AA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9471" name="Rectangle 15">
            <a:extLst>
              <a:ext uri="{FF2B5EF4-FFF2-40B4-BE49-F238E27FC236}">
                <a16:creationId xmlns="" xmlns:a16="http://schemas.microsoft.com/office/drawing/2014/main" id="{1A0D698A-5814-4055-AE88-317BFCEDE49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9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7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091004012902">
            <a:extLst>
              <a:ext uri="{FF2B5EF4-FFF2-40B4-BE49-F238E27FC236}">
                <a16:creationId xmlns="" xmlns:a16="http://schemas.microsoft.com/office/drawing/2014/main" id="{E2E62F8B-7612-40A1-9F30-B5BD356B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545px-Royal_coat_of_arms_of_Scotland">
            <a:extLst>
              <a:ext uri="{FF2B5EF4-FFF2-40B4-BE49-F238E27FC236}">
                <a16:creationId xmlns="" xmlns:a16="http://schemas.microsoft.com/office/drawing/2014/main" id="{C43F99C0-3A03-47A7-954E-3C7F4CE8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196975"/>
            <a:ext cx="5191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="" xmlns:a16="http://schemas.microsoft.com/office/drawing/2014/main" id="{6558FD91-DE70-46AA-B2B7-4C252C1B89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692150"/>
            <a:ext cx="6858000" cy="720725"/>
          </a:xfrm>
        </p:spPr>
        <p:txBody>
          <a:bodyPr/>
          <a:lstStyle/>
          <a:p>
            <a:pPr eaLnBrk="1" hangingPunct="1"/>
            <a:r>
              <a:rPr lang="en-US" altLang="ru-RU" sz="8800" b="1" i="1">
                <a:solidFill>
                  <a:srgbClr val="CC3300"/>
                </a:solidFill>
              </a:rPr>
              <a:t>Scotland</a:t>
            </a:r>
            <a:endParaRPr lang="ru-RU" altLang="ru-RU" sz="8800" b="1" i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41603389_holyroodhousepalace">
            <a:extLst>
              <a:ext uri="{FF2B5EF4-FFF2-40B4-BE49-F238E27FC236}">
                <a16:creationId xmlns="" xmlns:a16="http://schemas.microsoft.com/office/drawing/2014/main" id="{605D3B1E-A98F-413D-B25B-1F77A920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Sotlandija">
            <a:extLst>
              <a:ext uri="{FF2B5EF4-FFF2-40B4-BE49-F238E27FC236}">
                <a16:creationId xmlns="" xmlns:a16="http://schemas.microsoft.com/office/drawing/2014/main" id="{959F65B0-8DEB-41C5-A95C-1968BA86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8500"/>
            <a:ext cx="5715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A0878918-96A4-4C69-98A2-97D018D83E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/>
              <a:t>Aberdeen </a:t>
            </a:r>
            <a:endParaRPr lang="ru-RU" altLang="ru-RU"/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63B07778-6747-4B03-9775-643FBACFDDC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/>
              <a:t>Aberdeen is photo of a city one of the large cities of Scotland.</a:t>
            </a:r>
            <a:endParaRPr lang="ru-RU" alt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5670192F-EB1D-4034-8546-89C8320F2C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/>
              <a:t>Joining to the UK.</a:t>
            </a:r>
            <a:endParaRPr lang="ru-RU" altLang="ru-RU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849550ED-F385-4FE1-87B7-350130B728B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4000"/>
              <a:t>In 1707 Scotland was joined to the UK, after a long struggle for its independence.</a:t>
            </a:r>
            <a:endParaRPr lang="ru-RU" altLang="ru-RU" sz="40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артур конон дойл">
            <a:extLst>
              <a:ext uri="{FF2B5EF4-FFF2-40B4-BE49-F238E27FC236}">
                <a16:creationId xmlns="" xmlns:a16="http://schemas.microsoft.com/office/drawing/2014/main" id="{2C1287B0-E621-4FD3-812B-1C17EFCE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0"/>
            <a:ext cx="261778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джордж гордн">
            <a:extLst>
              <a:ext uri="{FF2B5EF4-FFF2-40B4-BE49-F238E27FC236}">
                <a16:creationId xmlns="" xmlns:a16="http://schemas.microsoft.com/office/drawing/2014/main" id="{32E8E5EF-6FD5-4BCA-8387-559514B9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30241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вальтер скотт">
            <a:extLst>
              <a:ext uri="{FF2B5EF4-FFF2-40B4-BE49-F238E27FC236}">
                <a16:creationId xmlns="" xmlns:a16="http://schemas.microsoft.com/office/drawing/2014/main" id="{C76E8300-158C-45D3-BC98-B9421D09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34194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FE2B4B2F-BDA0-4D52-AF6B-31A29FA768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solidFill>
                  <a:schemeClr val="tx1"/>
                </a:solidFill>
              </a:rPr>
              <a:t>Famous Scottish.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53DF0950-DE7C-419E-A6A4-699CBEAC057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32766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/>
              <a:t>  </a:t>
            </a:r>
            <a:r>
              <a:rPr lang="en-US" altLang="ru-RU"/>
              <a:t>Edinburg is the cultural</a:t>
            </a:r>
            <a:r>
              <a:rPr lang="ru-RU" altLang="ru-RU"/>
              <a:t> </a:t>
            </a:r>
            <a:r>
              <a:rPr lang="en-US" altLang="ru-RU"/>
              <a:t>centre of Scotland with the names of George Gordon Byron, Walter Scott, Robert Louis Stevenson, Robert Burns and Arthur Conan Doyle. </a:t>
            </a:r>
            <a:endParaRPr lang="ru-RU" alt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оберт бернс">
            <a:extLst>
              <a:ext uri="{FF2B5EF4-FFF2-40B4-BE49-F238E27FC236}">
                <a16:creationId xmlns="" xmlns:a16="http://schemas.microsoft.com/office/drawing/2014/main" id="{F1FA0430-20A2-4A18-91AC-A9102E75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934">
            <a:off x="4716463" y="1557338"/>
            <a:ext cx="38512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роберт луис стивенсон">
            <a:extLst>
              <a:ext uri="{FF2B5EF4-FFF2-40B4-BE49-F238E27FC236}">
                <a16:creationId xmlns="" xmlns:a16="http://schemas.microsoft.com/office/drawing/2014/main" id="{09AAE337-8208-4B87-B4D6-2D1782E8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855">
            <a:off x="684213" y="620713"/>
            <a:ext cx="34686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AYZ8L2Z">
            <a:extLst>
              <a:ext uri="{FF2B5EF4-FFF2-40B4-BE49-F238E27FC236}">
                <a16:creationId xmlns="" xmlns:a16="http://schemas.microsoft.com/office/drawing/2014/main" id="{31B116E8-CD99-425A-83B8-7128D692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02075"/>
            <a:ext cx="4140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i">
            <a:extLst>
              <a:ext uri="{FF2B5EF4-FFF2-40B4-BE49-F238E27FC236}">
                <a16:creationId xmlns="" xmlns:a16="http://schemas.microsoft.com/office/drawing/2014/main" id="{1BDF2684-A349-4E45-BFBA-5DF777B2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789363"/>
            <a:ext cx="30956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ormal_1491_20">
            <a:extLst>
              <a:ext uri="{FF2B5EF4-FFF2-40B4-BE49-F238E27FC236}">
                <a16:creationId xmlns="" xmlns:a16="http://schemas.microsoft.com/office/drawing/2014/main" id="{F648388A-48D9-4CDD-B971-9BA99788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6353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DCCBB269-B4AD-4464-88A9-1D64BA984D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00258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/>
              <a:t>Edinburg Festival of Music and Drama.</a:t>
            </a:r>
            <a:endParaRPr lang="ru-RU" altLang="ru-RU"/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2376349E-999F-4101-B49B-2FB41810AD5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1905000"/>
            <a:ext cx="5219700" cy="3611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/>
              <a:t>Edinburg is a place of helding the world-famous  Festival of music and drama. The first festival was in 1947.</a:t>
            </a:r>
            <a:endParaRPr lang="ru-RU" alt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ngliya">
            <a:extLst>
              <a:ext uri="{FF2B5EF4-FFF2-40B4-BE49-F238E27FC236}">
                <a16:creationId xmlns="" xmlns:a16="http://schemas.microsoft.com/office/drawing/2014/main" id="{18A7F9EC-92ED-468B-9BD6-70DFAF8E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529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09762DC9-C3FF-4ADC-9F93-AFF1D3C19B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/>
              <a:t>Scottish kilt.</a:t>
            </a:r>
            <a:endParaRPr lang="ru-RU" altLang="ru-RU"/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E97BFC26-35E2-4D24-BD72-360A5A65F76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3924300" cy="5516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/>
              <a:t>The kilt is a relic of the time when the clan system existed in the Highlands. Everybody in the clan had the same family name, like MacDonald or MacGregor. </a:t>
            </a:r>
            <a:endParaRPr lang="ru-RU" alt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212277947_i-86">
            <a:extLst>
              <a:ext uri="{FF2B5EF4-FFF2-40B4-BE49-F238E27FC236}">
                <a16:creationId xmlns="" xmlns:a16="http://schemas.microsoft.com/office/drawing/2014/main" id="{D5832A83-1D5F-45DC-8F5F-C6A3F4819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8A0DCBD7-D37F-4328-A3E8-D17755A37F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750" y="333375"/>
            <a:ext cx="83518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/>
              <a:t>  </a:t>
            </a:r>
            <a:r>
              <a:rPr lang="ru-RU" altLang="ru-RU"/>
              <a:t>      </a:t>
            </a:r>
            <a:r>
              <a:rPr lang="en-US" altLang="ru-RU"/>
              <a:t>Scottish bagpiper. </a:t>
            </a:r>
            <a:endParaRPr lang="ru-RU" altLang="ru-RU"/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557A19E9-716A-46CA-AECC-1F051F67CAE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787900" y="1600200"/>
            <a:ext cx="43561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/>
              <a:t>   Bagpipe is a Scotland’s national instrument. The Scottish piper is wearing a kilt.</a:t>
            </a:r>
            <a:endParaRPr lang="ru-RU" alt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Task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и перевести на </a:t>
            </a:r>
            <a:r>
              <a:rPr lang="ru-RU" smtClean="0"/>
              <a:t>русский язык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79160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image">
            <a:extLst>
              <a:ext uri="{FF2B5EF4-FFF2-40B4-BE49-F238E27FC236}">
                <a16:creationId xmlns="" xmlns:a16="http://schemas.microsoft.com/office/drawing/2014/main" id="{83F96AD7-F9F7-42E0-9DCF-5F2B00D4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>
            <a:extLst>
              <a:ext uri="{FF2B5EF4-FFF2-40B4-BE49-F238E27FC236}">
                <a16:creationId xmlns="" xmlns:a16="http://schemas.microsoft.com/office/drawing/2014/main" id="{5C11B9F1-EBC9-47DE-A27E-EEB984E33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7200" b="1" i="1">
                <a:solidFill>
                  <a:srgbClr val="FF0000"/>
                </a:solidFill>
              </a:rPr>
              <a:t> Scotland</a:t>
            </a:r>
            <a:endParaRPr lang="ru-RU" altLang="ru-RU" sz="7200" b="1" i="1">
              <a:solidFill>
                <a:srgbClr val="FF0000"/>
              </a:solidFill>
            </a:endParaRPr>
          </a:p>
        </p:txBody>
      </p:sp>
      <p:sp>
        <p:nvSpPr>
          <p:cNvPr id="5124" name="Rectangle 7">
            <a:extLst>
              <a:ext uri="{FF2B5EF4-FFF2-40B4-BE49-F238E27FC236}">
                <a16:creationId xmlns="" xmlns:a16="http://schemas.microsoft.com/office/drawing/2014/main" id="{B6E5A1AA-ADEB-4000-ACDA-08C8604AD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/>
              <a:t>   Scotland – is a part of great Britain. Its capital is Edinburgh; its emblem is a thistle. </a:t>
            </a:r>
            <a:endParaRPr lang="ru-RU" altLang="ru-RU"/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3655vid_na_gorod">
            <a:extLst>
              <a:ext uri="{FF2B5EF4-FFF2-40B4-BE49-F238E27FC236}">
                <a16:creationId xmlns="" xmlns:a16="http://schemas.microsoft.com/office/drawing/2014/main" id="{EAC32F5A-1ADB-4755-B7F3-DF1D0E41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FF0D96C8-272A-4A7C-A6F7-B08FA02B5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/>
              <a:t>   </a:t>
            </a:r>
            <a:r>
              <a:rPr lang="en-US" altLang="ru-RU">
                <a:solidFill>
                  <a:schemeClr val="hlink"/>
                </a:solidFill>
              </a:rPr>
              <a:t>Scotland is the third part of the territory of the British Isles, its population is not very big.</a:t>
            </a:r>
            <a:endParaRPr lang="ru-RU" alt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otland_200">
            <a:extLst>
              <a:ext uri="{FF2B5EF4-FFF2-40B4-BE49-F238E27FC236}">
                <a16:creationId xmlns="" xmlns:a16="http://schemas.microsoft.com/office/drawing/2014/main" id="{3571FDDE-74BA-4C97-A008-BB67E567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828B364B-7FB8-42D4-ABC4-BB0FEF5AF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b="1" i="1">
                <a:solidFill>
                  <a:schemeClr val="accent2"/>
                </a:solidFill>
              </a:rPr>
              <a:t>Scotland includes the Hebrides and the Orkney and Shetland Islands.</a:t>
            </a:r>
            <a:endParaRPr lang="ru-RU" altLang="ru-RU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otland_200">
            <a:extLst>
              <a:ext uri="{FF2B5EF4-FFF2-40B4-BE49-F238E27FC236}">
                <a16:creationId xmlns="" xmlns:a16="http://schemas.microsoft.com/office/drawing/2014/main" id="{5102E448-6FC7-43C7-B8D6-89E3921E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5364162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F6F64E8D-869A-4FB4-BF28-DACD7B613EA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125538"/>
            <a:ext cx="8450262" cy="49704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Scotland is divided into three regions: the Highlands, the Lowlands, the Southern Uplands. </a:t>
            </a:r>
            <a:endParaRPr lang="ru-RU" alt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ennevis-5">
            <a:extLst>
              <a:ext uri="{FF2B5EF4-FFF2-40B4-BE49-F238E27FC236}">
                <a16:creationId xmlns="" xmlns:a16="http://schemas.microsoft.com/office/drawing/2014/main" id="{328B2908-4B09-41DA-B4F7-99C857FF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74A16182-53A8-4CF0-8FA0-6772E5436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>
                <a:solidFill>
                  <a:srgbClr val="CC3300"/>
                </a:solidFill>
              </a:rPr>
              <a:t/>
            </a:r>
            <a:br>
              <a:rPr lang="ru-RU" altLang="ru-RU" sz="4000" b="1" i="1">
                <a:solidFill>
                  <a:srgbClr val="CC3300"/>
                </a:solidFill>
              </a:rPr>
            </a:br>
            <a:r>
              <a:rPr lang="ru-RU" altLang="ru-RU" sz="4000" b="1" i="1">
                <a:solidFill>
                  <a:srgbClr val="CC3300"/>
                </a:solidFill>
              </a:rPr>
              <a:t/>
            </a:r>
            <a:br>
              <a:rPr lang="ru-RU" altLang="ru-RU" sz="4000" b="1" i="1">
                <a:solidFill>
                  <a:srgbClr val="CC3300"/>
                </a:solidFill>
              </a:rPr>
            </a:br>
            <a:r>
              <a:rPr lang="ru-RU" altLang="ru-RU" sz="4000" b="1" i="1">
                <a:solidFill>
                  <a:srgbClr val="CC3300"/>
                </a:solidFill>
              </a:rPr>
              <a:t/>
            </a:r>
            <a:br>
              <a:rPr lang="ru-RU" altLang="ru-RU" sz="4000" b="1" i="1">
                <a:solidFill>
                  <a:srgbClr val="CC3300"/>
                </a:solidFill>
              </a:rPr>
            </a:br>
            <a:r>
              <a:rPr lang="en-US" altLang="ru-RU" sz="4000" b="1" i="1">
                <a:solidFill>
                  <a:srgbClr val="CC3300"/>
                </a:solidFill>
              </a:rPr>
              <a:t>The Highlands of Scotland</a:t>
            </a:r>
            <a:endParaRPr lang="ru-RU" altLang="ru-RU" sz="4000" b="1" i="1">
              <a:solidFill>
                <a:srgbClr val="CC3300"/>
              </a:solidFill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2161372B-97A0-4314-A4CF-548A22565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ru-RU" sz="4000" b="1"/>
              <a:t>  </a:t>
            </a:r>
            <a:endParaRPr lang="ru-RU" altLang="ru-RU" sz="4000" b="1"/>
          </a:p>
          <a:p>
            <a:pPr algn="ctr" eaLnBrk="1" hangingPunct="1">
              <a:buFontTx/>
              <a:buNone/>
            </a:pPr>
            <a:endParaRPr lang="ru-RU" altLang="ru-RU" sz="4000" b="1"/>
          </a:p>
          <a:p>
            <a:pPr algn="ctr" eaLnBrk="1" hangingPunct="1">
              <a:buFontTx/>
              <a:buNone/>
            </a:pPr>
            <a:r>
              <a:rPr lang="en-US" altLang="ru-RU" sz="4000" b="1">
                <a:solidFill>
                  <a:schemeClr val="bg1"/>
                </a:solidFill>
              </a:rPr>
              <a:t>The Highlands of Scotland are among the oldest mountains in the world.</a:t>
            </a:r>
            <a:endParaRPr lang="ru-RU" alt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bennevis-5">
            <a:extLst>
              <a:ext uri="{FF2B5EF4-FFF2-40B4-BE49-F238E27FC236}">
                <a16:creationId xmlns="" xmlns:a16="http://schemas.microsoft.com/office/drawing/2014/main" id="{462EADD6-E1AD-413E-8B29-342B5118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3051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240px-Ben_Nevis">
            <a:extLst>
              <a:ext uri="{FF2B5EF4-FFF2-40B4-BE49-F238E27FC236}">
                <a16:creationId xmlns="" xmlns:a16="http://schemas.microsoft.com/office/drawing/2014/main" id="{A2BD90B5-B54C-4C79-BDC5-54BC5C35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bennevis-2">
            <a:extLst>
              <a:ext uri="{FF2B5EF4-FFF2-40B4-BE49-F238E27FC236}">
                <a16:creationId xmlns="" xmlns:a16="http://schemas.microsoft.com/office/drawing/2014/main" id="{24BCE74C-A381-49B3-8140-32DCD41A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ennevis-3">
            <a:extLst>
              <a:ext uri="{FF2B5EF4-FFF2-40B4-BE49-F238E27FC236}">
                <a16:creationId xmlns="" xmlns:a16="http://schemas.microsoft.com/office/drawing/2014/main" id="{25F231E3-D5AF-4718-AA33-D467F185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094038"/>
            <a:ext cx="4962525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bennevis-4">
            <a:extLst>
              <a:ext uri="{FF2B5EF4-FFF2-40B4-BE49-F238E27FC236}">
                <a16:creationId xmlns="" xmlns:a16="http://schemas.microsoft.com/office/drawing/2014/main" id="{1F09EB77-9A55-4C6B-91AB-35869966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36004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ch-nis-15">
            <a:extLst>
              <a:ext uri="{FF2B5EF4-FFF2-40B4-BE49-F238E27FC236}">
                <a16:creationId xmlns="" xmlns:a16="http://schemas.microsoft.com/office/drawing/2014/main" id="{C15E3143-DEFC-46BA-8D9C-A9CCEC82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loch-nis-2">
            <a:extLst>
              <a:ext uri="{FF2B5EF4-FFF2-40B4-BE49-F238E27FC236}">
                <a16:creationId xmlns="" xmlns:a16="http://schemas.microsoft.com/office/drawing/2014/main" id="{CBE5BD44-7AB8-48EF-97CF-68F9B8EF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36602ACE-6159-4E76-9502-C103829CE6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>
                <a:solidFill>
                  <a:srgbClr val="FF0000"/>
                </a:solidFill>
              </a:rPr>
              <a:t>The lakes of Scotland.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370A268F-FE72-4812-8C63-C168D19D6AD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>
                <a:solidFill>
                  <a:srgbClr val="FFFF99"/>
                </a:solidFill>
              </a:rPr>
              <a:t>   </a:t>
            </a:r>
            <a:r>
              <a:rPr lang="en-US" altLang="ru-RU">
                <a:solidFill>
                  <a:srgbClr val="FFFF99"/>
                </a:solidFill>
              </a:rPr>
              <a:t>There are many lakes in Scotland. The best- known is Loch Ness people think a large monster lives.</a:t>
            </a:r>
            <a:endParaRPr lang="ru-RU" altLang="ru-RU">
              <a:solidFill>
                <a:srgbClr val="FFFF99"/>
              </a:solidFill>
            </a:endParaRPr>
          </a:p>
        </p:txBody>
      </p:sp>
      <p:pic>
        <p:nvPicPr>
          <p:cNvPr id="11270" name="Picture 6" descr="loch-nis">
            <a:extLst>
              <a:ext uri="{FF2B5EF4-FFF2-40B4-BE49-F238E27FC236}">
                <a16:creationId xmlns="" xmlns:a16="http://schemas.microsoft.com/office/drawing/2014/main" id="{7C1CE052-1601-4C99-8940-B67C39A0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0591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loch-nis-4">
            <a:extLst>
              <a:ext uri="{FF2B5EF4-FFF2-40B4-BE49-F238E27FC236}">
                <a16:creationId xmlns="" xmlns:a16="http://schemas.microsoft.com/office/drawing/2014/main" id="{E327D846-C0F5-4EC2-A56C-2D26B02E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00438"/>
            <a:ext cx="60118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ng_edinburg10">
            <a:extLst>
              <a:ext uri="{FF2B5EF4-FFF2-40B4-BE49-F238E27FC236}">
                <a16:creationId xmlns="" xmlns:a16="http://schemas.microsoft.com/office/drawing/2014/main" id="{76E8D334-4724-43D4-A021-75E7EBA7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4B7C5D41-7C36-44F2-978E-F7185A508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4000" b="1" i="1">
                <a:solidFill>
                  <a:schemeClr val="accent2"/>
                </a:solidFill>
              </a:rPr>
              <a:t>The sightseeing of Scotland.</a:t>
            </a:r>
            <a:br>
              <a:rPr lang="en-US" altLang="ru-RU" sz="4000" b="1" i="1">
                <a:solidFill>
                  <a:schemeClr val="accent2"/>
                </a:solidFill>
              </a:rPr>
            </a:br>
            <a:r>
              <a:rPr lang="en-US" altLang="ru-RU" sz="4000" b="1" i="1">
                <a:solidFill>
                  <a:schemeClr val="accent2"/>
                </a:solidFill>
              </a:rPr>
              <a:t>Edinburgh Castle.</a:t>
            </a:r>
            <a:endParaRPr lang="ru-RU" altLang="ru-RU" sz="4000" b="1" i="1">
              <a:solidFill>
                <a:schemeClr val="accent2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94C09786-39EC-468A-9B42-10070AD09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u-RU"/>
              <a:t>   </a:t>
            </a:r>
            <a:r>
              <a:rPr lang="en-US" altLang="ru-RU" b="1" i="1"/>
              <a:t>Most of the population of Scotland is concentrated in the Lowlands. Here, on the Clyde, is Glasgow, Scotland’s biggest city.</a:t>
            </a:r>
            <a:endParaRPr lang="ru-RU" altLang="ru-RU" b="1" i="1"/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ава">
  <a:themeElements>
    <a:clrScheme name="Трава 7">
      <a:dk1>
        <a:srgbClr val="573F8B"/>
      </a:dk1>
      <a:lt1>
        <a:srgbClr val="FFFFFF"/>
      </a:lt1>
      <a:dk2>
        <a:srgbClr val="666699"/>
      </a:dk2>
      <a:lt2>
        <a:srgbClr val="D9D9FF"/>
      </a:lt2>
      <a:accent1>
        <a:srgbClr val="CC99FF"/>
      </a:accent1>
      <a:accent2>
        <a:srgbClr val="9933FF"/>
      </a:accent2>
      <a:accent3>
        <a:srgbClr val="B8B8CA"/>
      </a:accent3>
      <a:accent4>
        <a:srgbClr val="DADADA"/>
      </a:accent4>
      <a:accent5>
        <a:srgbClr val="E2CAFF"/>
      </a:accent5>
      <a:accent6>
        <a:srgbClr val="8A2DE7"/>
      </a:accent6>
      <a:hlink>
        <a:srgbClr val="99F3FF"/>
      </a:hlink>
      <a:folHlink>
        <a:srgbClr val="CCC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ppt/theme/themeOverride2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3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4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5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6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7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8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9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305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Wingdings</vt:lpstr>
      <vt:lpstr>Оформление по умолчанию</vt:lpstr>
      <vt:lpstr>Трава</vt:lpstr>
      <vt:lpstr>Scotland</vt:lpstr>
      <vt:lpstr> Scotland</vt:lpstr>
      <vt:lpstr>Презентация PowerPoint</vt:lpstr>
      <vt:lpstr>Презентация PowerPoint</vt:lpstr>
      <vt:lpstr>Презентация PowerPoint</vt:lpstr>
      <vt:lpstr>   The Highlands of Scotland</vt:lpstr>
      <vt:lpstr>Презентация PowerPoint</vt:lpstr>
      <vt:lpstr>The lakes of Scotland.</vt:lpstr>
      <vt:lpstr>The sightseeing of Scotland. Edinburgh Castle.</vt:lpstr>
      <vt:lpstr>Aberdeen </vt:lpstr>
      <vt:lpstr>Joining to the UK.</vt:lpstr>
      <vt:lpstr>Famous Scottish.</vt:lpstr>
      <vt:lpstr>Презентация PowerPoint</vt:lpstr>
      <vt:lpstr>Edinburg Festival of Music and Drama.</vt:lpstr>
      <vt:lpstr>Scottish kilt.</vt:lpstr>
      <vt:lpstr>        Scottish bagpiper. </vt:lpstr>
      <vt:lpstr>Home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</dc:title>
  <dc:creator>home</dc:creator>
  <cp:lastModifiedBy>Ismailov musa</cp:lastModifiedBy>
  <cp:revision>9</cp:revision>
  <dcterms:created xsi:type="dcterms:W3CDTF">2010-02-03T20:34:49Z</dcterms:created>
  <dcterms:modified xsi:type="dcterms:W3CDTF">2020-04-17T12:46:58Z</dcterms:modified>
</cp:coreProperties>
</file>