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66" r:id="rId6"/>
    <p:sldId id="265" r:id="rId7"/>
    <p:sldId id="264" r:id="rId8"/>
    <p:sldId id="263" r:id="rId9"/>
    <p:sldId id="262" r:id="rId10"/>
    <p:sldId id="261" r:id="rId11"/>
    <p:sldId id="260" r:id="rId12"/>
    <p:sldId id="259" r:id="rId13"/>
    <p:sldId id="269" r:id="rId14"/>
    <p:sldId id="258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"/>
            <a:ext cx="8534400" cy="16764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Живопись и скульптура России в 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веке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5410200"/>
            <a:ext cx="8763000" cy="121920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Разработал: учитель истории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обществознания Ибрагимова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Саният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Датаевна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Фёдор Степанович Рокотов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(1735-1808гг)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1200px-Unknown_officer_by_Rokotov_(GTG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2438400" cy="3236976"/>
          </a:xfrm>
        </p:spPr>
      </p:pic>
      <p:sp>
        <p:nvSpPr>
          <p:cNvPr id="6" name="Прямоугольник 5"/>
          <p:cNvSpPr/>
          <p:nvPr/>
        </p:nvSpPr>
        <p:spPr>
          <a:xfrm>
            <a:off x="533400" y="3581400"/>
            <a:ext cx="8066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086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752600"/>
            <a:ext cx="2743200" cy="3465713"/>
          </a:xfrm>
          <a:prstGeom prst="rect">
            <a:avLst/>
          </a:prstGeom>
        </p:spPr>
      </p:pic>
      <p:pic>
        <p:nvPicPr>
          <p:cNvPr id="9" name="Рисунок 8" descr="ekaterina_i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752600"/>
            <a:ext cx="2589609" cy="3429000"/>
          </a:xfrm>
          <a:prstGeom prst="rect">
            <a:avLst/>
          </a:prstGeom>
        </p:spPr>
      </p:pic>
      <p:pic>
        <p:nvPicPr>
          <p:cNvPr id="10" name="Рисунок 9" descr="cf286dda-2702-4bac-b227-468c36574e3f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191000"/>
            <a:ext cx="1981200" cy="2446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Дмитрий Григорьевич Левицкий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(1735-1822гг)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800px-Levitzky_selfйцу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00"/>
            <a:ext cx="2743200" cy="3795895"/>
          </a:xfrm>
        </p:spPr>
      </p:pic>
      <p:pic>
        <p:nvPicPr>
          <p:cNvPr id="6" name="Рисунок 5" descr="800px-Levitzky_Demid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524000"/>
            <a:ext cx="2590800" cy="3738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Levitzky_Khruscheva_Khovanskay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524000"/>
            <a:ext cx="2819400" cy="3790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Портрет М. А. Львовой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81400"/>
            <a:ext cx="2560819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Владимир Лукич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Боровиковский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(1757-1825гг)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800px-Borovikovsky_By_Bugaevsky_Blagodat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00"/>
            <a:ext cx="2971800" cy="3870769"/>
          </a:xfrm>
        </p:spPr>
      </p:pic>
      <p:pic>
        <p:nvPicPr>
          <p:cNvPr id="5" name="Рисунок 4" descr="mihailovsk-cas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524000"/>
            <a:ext cx="3280719" cy="2731199"/>
          </a:xfrm>
          <a:prstGeom prst="rect">
            <a:avLst/>
          </a:prstGeom>
        </p:spPr>
      </p:pic>
      <p:pic>
        <p:nvPicPr>
          <p:cNvPr id="6" name="Рисунок 5" descr="800px-Borovikovsky_maria_Lopukhi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819400"/>
            <a:ext cx="2999496" cy="3816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Антон Павлович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Лосенко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(1737-1773гг)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Anonymous_from_Chelyabinsk_museum_(former_A.Losenko_self-portrait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2678085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685800" y="4495800"/>
            <a:ext cx="8066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800px-Anton_Losenko._Vladimir_and_Rogne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24000"/>
            <a:ext cx="2954689" cy="3519773"/>
          </a:xfrm>
          <a:prstGeom prst="rect">
            <a:avLst/>
          </a:prstGeom>
        </p:spPr>
      </p:pic>
      <p:pic>
        <p:nvPicPr>
          <p:cNvPr id="7" name="Рисунок 6" descr="F_volko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667000"/>
            <a:ext cx="3237611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Скульптура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Фёдор Иванович Шубин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(1740-1805гг)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elf-portrait_by_F.Shubin_(1794_,_oil,_canvas,_Russian_museum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09800"/>
            <a:ext cx="2743200" cy="3820489"/>
          </a:xfrm>
        </p:spPr>
      </p:pic>
      <p:pic>
        <p:nvPicPr>
          <p:cNvPr id="5" name="Рисунок 4" descr="84.-Ф.И.Шубин.-Екатерина-II-–-законодательница.-Мрамор.-1789-17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133600"/>
            <a:ext cx="3200400" cy="459387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7" name="Рисунок 6" descr="Grigoriy_Orlov_by_F.Shubin_(1782,_GTG)_by_shakko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2133600"/>
            <a:ext cx="1752600" cy="2183721"/>
          </a:xfrm>
          <a:prstGeom prst="rect">
            <a:avLst/>
          </a:prstGeom>
        </p:spPr>
      </p:pic>
      <p:pic>
        <p:nvPicPr>
          <p:cNvPr id="9" name="Рисунок 8" descr="Lomonosov_by_F._Shubin_(before_1793,_GRM)_by_shakko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4267200"/>
            <a:ext cx="1752600" cy="242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Этьен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Морис Фальконе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(1716-1791гг)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alconet,_Etienne_Mauri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371600"/>
            <a:ext cx="3240405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Bronze_Horseman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219200"/>
            <a:ext cx="4495800" cy="5363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Коллекционеры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Иван Иванович Шувалов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(1727-1797гг)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van_Shuvalov_by_F.Rokotov_(1760,_Hermitage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057400"/>
            <a:ext cx="3515311" cy="4525963"/>
          </a:xfrm>
        </p:spPr>
      </p:pic>
      <p:pic>
        <p:nvPicPr>
          <p:cNvPr id="5" name="Рисунок 4" descr="1024px-Italianskaya_Street_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2057400"/>
            <a:ext cx="3124200" cy="2343150"/>
          </a:xfrm>
          <a:prstGeom prst="rect">
            <a:avLst/>
          </a:prstGeom>
        </p:spPr>
      </p:pic>
      <p:pic>
        <p:nvPicPr>
          <p:cNvPr id="6" name="Рисунок 5" descr="119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4343400"/>
            <a:ext cx="3928533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ru-RU" sz="10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Источники: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Учебник для общеобразовательных организаций «История России» 8 класс, г.Москва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Просвящение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2018 г.</a:t>
            </a:r>
          </a:p>
          <a:p>
            <a:pPr>
              <a:buFontTx/>
              <a:buChar char="-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https://ru.wikipedia.org/wiki/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>
              <a:buFontTx/>
              <a:buChar char="-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https://yandex.ru/images/search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1.1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4343400"/>
            <a:ext cx="406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работу!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Содержимое 4" descr="59aee7e1bd0470d80b8b456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95400"/>
            <a:ext cx="7086600" cy="52054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sz="9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Особенности развития живописи в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веке</a:t>
            </a:r>
          </a:p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А.П.Антропов            3. И.П.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Н.И.Аргуновы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 Ф.С.Рокотов               5. Д.Г.Левицкий</a:t>
            </a:r>
          </a:p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В.Л.Боровиковский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7.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А.П.Лосенко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8. Ф.И.Шубин                9. Э.М.Фальконе</a:t>
            </a:r>
          </a:p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 Коллекционеры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 развития живописи в </a:t>
            </a:r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веке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5105400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Стремление к отражению правды жизни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художественного мастерства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Жанры: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Потрет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Пейзаж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Натюрморт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Историческая картина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Бытовой жанр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Театральная декорация</a:t>
            </a:r>
          </a:p>
          <a:p>
            <a:pPr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70px-Anton_Losenko_-_Прощание_Гектора_с_Андромахой_-_Google_Art_Project_-_detail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200400"/>
            <a:ext cx="3402893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Стили: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914400"/>
            <a:ext cx="8153400" cy="5211763"/>
          </a:xfrm>
        </p:spPr>
        <p:txBody>
          <a:bodyPr/>
          <a:lstStyle/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Классицизм</a:t>
            </a:r>
          </a:p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Сентиментализм</a:t>
            </a:r>
          </a:p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Барокко</a:t>
            </a:r>
          </a:p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Рококо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90600"/>
            <a:ext cx="4273868" cy="5642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Алексей Петрович Антропов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(1716 – 1795гг)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Антропо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524000"/>
            <a:ext cx="3124200" cy="3582416"/>
          </a:xfrm>
        </p:spPr>
      </p:pic>
      <p:pic>
        <p:nvPicPr>
          <p:cNvPr id="5" name="Рисунок 4" descr="200969737_0_80_600_420_600x0_80_0_0_e2883db18a57aa75fc58546128c91cc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24000"/>
            <a:ext cx="3067170" cy="2438400"/>
          </a:xfrm>
          <a:prstGeom prst="rect">
            <a:avLst/>
          </a:prstGeom>
        </p:spPr>
      </p:pic>
      <p:pic>
        <p:nvPicPr>
          <p:cNvPr id="6" name="Рисунок 5" descr="1509628636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114800"/>
            <a:ext cx="3810000" cy="2461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Иван Петрович Аргунов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(1729-1802гг.)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s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00"/>
            <a:ext cx="3203312" cy="3352800"/>
          </a:xfrm>
        </p:spPr>
      </p:pic>
      <p:pic>
        <p:nvPicPr>
          <p:cNvPr id="6" name="Рисунок 5" descr="Ivan_Argunov_-_Портрет_неизвестной_в_русском_костюме_-_Google_Art_Proj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600200"/>
            <a:ext cx="2743200" cy="3429000"/>
          </a:xfrm>
          <a:prstGeom prst="rect">
            <a:avLst/>
          </a:prstGeom>
        </p:spPr>
      </p:pic>
      <p:pic>
        <p:nvPicPr>
          <p:cNvPr id="7" name="Рисунок 6" descr="5402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743200"/>
            <a:ext cx="3124200" cy="3979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" y="4800600"/>
            <a:ext cx="31422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крепостной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Николай Иванович Аргунов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(1771-1829гг)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АргуновН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24000"/>
            <a:ext cx="2590800" cy="3196949"/>
          </a:xfrm>
        </p:spPr>
      </p:pic>
      <p:pic>
        <p:nvPicPr>
          <p:cNvPr id="7" name="Рисунок 6" descr="original25943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47800"/>
            <a:ext cx="4343400" cy="2895600"/>
          </a:xfrm>
          <a:prstGeom prst="rect">
            <a:avLst/>
          </a:prstGeom>
        </p:spPr>
      </p:pic>
      <p:pic>
        <p:nvPicPr>
          <p:cNvPr id="8" name="Рисунок 7" descr="ВОХМ_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4191000"/>
            <a:ext cx="2209800" cy="2514600"/>
          </a:xfrm>
          <a:prstGeom prst="rect">
            <a:avLst/>
          </a:prstGeom>
        </p:spPr>
      </p:pic>
      <p:pic>
        <p:nvPicPr>
          <p:cNvPr id="9" name="Рисунок 8" descr="2189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4114800"/>
            <a:ext cx="2133600" cy="25949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4800" y="4648200"/>
            <a:ext cx="31242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крепостной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525"/>
          </a:xfrm>
        </p:spPr>
      </p:pic>
      <p:sp>
        <p:nvSpPr>
          <p:cNvPr id="5" name="Прямоугольник 4"/>
          <p:cNvSpPr/>
          <p:nvPr/>
        </p:nvSpPr>
        <p:spPr>
          <a:xfrm>
            <a:off x="304800" y="5029200"/>
            <a:ext cx="319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академик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150</Words>
  <Application>Microsoft Office PowerPoint</Application>
  <PresentationFormat>Экран (4:3)</PresentationFormat>
  <Paragraphs>48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Живопись и скульптура России в XVIII веке</vt:lpstr>
      <vt:lpstr>План</vt:lpstr>
      <vt:lpstr>Особенности развития живописи в XVIII веке </vt:lpstr>
      <vt:lpstr>Стили:</vt:lpstr>
      <vt:lpstr>Алексей Петрович Антропов  (1716 – 1795гг)</vt:lpstr>
      <vt:lpstr>Иван Петрович Аргунов (1729-1802гг.)</vt:lpstr>
      <vt:lpstr>Николай Иванович Аргунов (1771-1829гг)</vt:lpstr>
      <vt:lpstr>Презентация PowerPoint</vt:lpstr>
      <vt:lpstr>Презентация PowerPoint</vt:lpstr>
      <vt:lpstr>Фёдор Степанович Рокотов (1735-1808гг)</vt:lpstr>
      <vt:lpstr>Дмитрий Григорьевич Левицкий (1735-1822гг)</vt:lpstr>
      <vt:lpstr>Владимир Лукич Боровиковский (1757-1825гг)</vt:lpstr>
      <vt:lpstr>Антон Павлович Лосенко (1737-1773гг)</vt:lpstr>
      <vt:lpstr>Скульптура Фёдор Иванович Шубин (1740-1805гг)</vt:lpstr>
      <vt:lpstr>Этьен Морис Фальконе (1716-1791гг)</vt:lpstr>
      <vt:lpstr>Коллекционеры Иван Иванович Шувалов  (1727-1797гг)</vt:lpstr>
      <vt:lpstr>Источники: </vt:lpstr>
      <vt:lpstr>Спасибо за работу!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Живопись и скульптура России в XVIII веке</dc:title>
  <dc:creator>Антон</dc:creator>
  <cp:lastModifiedBy>Амин</cp:lastModifiedBy>
  <cp:revision>23</cp:revision>
  <dcterms:created xsi:type="dcterms:W3CDTF">2019-04-27T11:11:31Z</dcterms:created>
  <dcterms:modified xsi:type="dcterms:W3CDTF">2020-05-05T09:19:31Z</dcterms:modified>
</cp:coreProperties>
</file>