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7" r:id="rId5"/>
    <p:sldId id="266" r:id="rId6"/>
    <p:sldId id="265" r:id="rId7"/>
    <p:sldId id="264" r:id="rId8"/>
    <p:sldId id="263" r:id="rId9"/>
    <p:sldId id="262" r:id="rId10"/>
    <p:sldId id="261" r:id="rId11"/>
    <p:sldId id="260" r:id="rId12"/>
    <p:sldId id="259" r:id="rId13"/>
    <p:sldId id="269" r:id="rId14"/>
    <p:sldId id="258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https://ru.wikipedia.org/wiki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1"/>
            <a:ext cx="8534400" cy="1676400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Живопись и скульптура России в </a:t>
            </a: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XVIII 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веке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" y="5410200"/>
            <a:ext cx="8763000" cy="1219200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Разработал: учитель истории 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 обществознания Ибрагимова </a:t>
            </a:r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Саният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Датаевна</a:t>
            </a:r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Фёдор Степанович Рокотов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(1735-1808гг)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1200px-Unknown_officer_by_Rokotov_(GTG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1752600"/>
            <a:ext cx="2438400" cy="3236976"/>
          </a:xfrm>
        </p:spPr>
      </p:pic>
      <p:sp>
        <p:nvSpPr>
          <p:cNvPr id="6" name="Прямоугольник 5"/>
          <p:cNvSpPr/>
          <p:nvPr/>
        </p:nvSpPr>
        <p:spPr>
          <a:xfrm>
            <a:off x="533400" y="3581400"/>
            <a:ext cx="80663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00864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1752600"/>
            <a:ext cx="2743200" cy="3465713"/>
          </a:xfrm>
          <a:prstGeom prst="rect">
            <a:avLst/>
          </a:prstGeom>
        </p:spPr>
      </p:pic>
      <p:pic>
        <p:nvPicPr>
          <p:cNvPr id="9" name="Рисунок 8" descr="ekaterina_i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1752600"/>
            <a:ext cx="2589609" cy="3429000"/>
          </a:xfrm>
          <a:prstGeom prst="rect">
            <a:avLst/>
          </a:prstGeom>
        </p:spPr>
      </p:pic>
      <p:pic>
        <p:nvPicPr>
          <p:cNvPr id="10" name="Рисунок 9" descr="cf286dda-2702-4bac-b227-468c36574e3fа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0" y="4191000"/>
            <a:ext cx="1981200" cy="24463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Дмитрий Григорьевич Левицкий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(1735-1822гг)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800px-Levitzky_selfйцу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524000"/>
            <a:ext cx="2743200" cy="3795895"/>
          </a:xfrm>
        </p:spPr>
      </p:pic>
      <p:pic>
        <p:nvPicPr>
          <p:cNvPr id="6" name="Рисунок 5" descr="800px-Levitzky_Demido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0400" y="1524000"/>
            <a:ext cx="2590800" cy="37389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Levitzky_Khruscheva_Khovanskay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1524000"/>
            <a:ext cx="2819400" cy="3790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Портрет М. А. Львовой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3581400"/>
            <a:ext cx="2560819" cy="3124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Владимир Лукич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Боровиковский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(1757-1825гг)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800px-Borovikovsky_By_Bugaevsky_Blagodatn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524000"/>
            <a:ext cx="2971800" cy="3870769"/>
          </a:xfrm>
        </p:spPr>
      </p:pic>
      <p:pic>
        <p:nvPicPr>
          <p:cNvPr id="5" name="Рисунок 4" descr="mihailovsk-castl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1524000"/>
            <a:ext cx="3280719" cy="2731199"/>
          </a:xfrm>
          <a:prstGeom prst="rect">
            <a:avLst/>
          </a:prstGeom>
        </p:spPr>
      </p:pic>
      <p:pic>
        <p:nvPicPr>
          <p:cNvPr id="6" name="Рисунок 5" descr="800px-Borovikovsky_maria_Lopukhin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2819400"/>
            <a:ext cx="2999496" cy="38168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Антон Павлович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Лосенко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(1737-1773гг)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Anonymous_from_Chelyabinsk_museum_(former_A.Losenko_self-portrait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24000"/>
            <a:ext cx="2678085" cy="4525963"/>
          </a:xfrm>
        </p:spPr>
      </p:pic>
      <p:sp>
        <p:nvSpPr>
          <p:cNvPr id="5" name="Прямоугольник 4"/>
          <p:cNvSpPr/>
          <p:nvPr/>
        </p:nvSpPr>
        <p:spPr>
          <a:xfrm>
            <a:off x="685800" y="4495800"/>
            <a:ext cx="80663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800px-Anton_Losenko._Vladimir_and_Rogned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1524000"/>
            <a:ext cx="2954689" cy="3519773"/>
          </a:xfrm>
          <a:prstGeom prst="rect">
            <a:avLst/>
          </a:prstGeom>
        </p:spPr>
      </p:pic>
      <p:pic>
        <p:nvPicPr>
          <p:cNvPr id="7" name="Рисунок 6" descr="F_volko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2667000"/>
            <a:ext cx="3237611" cy="403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 fontScale="90000"/>
          </a:bodyPr>
          <a:lstStyle/>
          <a:p>
            <a:r>
              <a:rPr lang="ru-RU" sz="6700" b="1" dirty="0" smtClean="0">
                <a:latin typeface="Times New Roman" pitchFamily="18" charset="0"/>
                <a:cs typeface="Times New Roman" pitchFamily="18" charset="0"/>
              </a:rPr>
              <a:t>Скульптура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Фёдор Иванович Шубин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(1740-1805гг)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Self-portrait_by_F.Shubin_(1794_,_oil,_canvas,_Russian_museum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209800"/>
            <a:ext cx="2743200" cy="3820489"/>
          </a:xfrm>
        </p:spPr>
      </p:pic>
      <p:pic>
        <p:nvPicPr>
          <p:cNvPr id="5" name="Рисунок 4" descr="84.-Ф.И.Шубин.-Екатерина-II-–-законодательница.-Мрамор.-1789-179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2133600"/>
            <a:ext cx="3200400" cy="459387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pic>
        <p:nvPicPr>
          <p:cNvPr id="7" name="Рисунок 6" descr="Grigoriy_Orlov_by_F.Shubin_(1782,_GTG)_by_shakko_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81800" y="2133600"/>
            <a:ext cx="1752600" cy="2183721"/>
          </a:xfrm>
          <a:prstGeom prst="rect">
            <a:avLst/>
          </a:prstGeom>
        </p:spPr>
      </p:pic>
      <p:pic>
        <p:nvPicPr>
          <p:cNvPr id="9" name="Рисунок 8" descr="Lomonosov_by_F._Shubin_(before_1793,_GRM)_by_shakko_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81800" y="4267200"/>
            <a:ext cx="1752600" cy="24218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Этьен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Морис Фальконе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(1716-1791гг)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Falconet,_Etienne_Mauric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1371600"/>
            <a:ext cx="3240405" cy="4114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 descr="Bronze_Horseman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1219200"/>
            <a:ext cx="4495800" cy="53630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Коллекционеры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Иван Иванович Шувалов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(1727-1797гг)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van_Shuvalov_by_F.Rokotov_(1760,_Hermitage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2057400"/>
            <a:ext cx="3515311" cy="4525963"/>
          </a:xfrm>
        </p:spPr>
      </p:pic>
      <p:pic>
        <p:nvPicPr>
          <p:cNvPr id="5" name="Рисунок 4" descr="1024px-Italianskaya_Street_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2400" y="2057400"/>
            <a:ext cx="3124200" cy="2343150"/>
          </a:xfrm>
          <a:prstGeom prst="rect">
            <a:avLst/>
          </a:prstGeom>
        </p:spPr>
      </p:pic>
      <p:pic>
        <p:nvPicPr>
          <p:cNvPr id="6" name="Рисунок 5" descr="1192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62400" y="4343400"/>
            <a:ext cx="3928533" cy="220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rmAutofit fontScale="90000"/>
          </a:bodyPr>
          <a:lstStyle/>
          <a:p>
            <a:r>
              <a:rPr lang="ru-RU" sz="107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Источники: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Учебник для общеобразовательных организаций «История России» 8 класс, г.Москва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Просвящение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», 2018 г.</a:t>
            </a:r>
          </a:p>
          <a:p>
            <a:pPr>
              <a:buFontTx/>
              <a:buChar char="-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https://ru.wikipedia.org/wiki/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...</a:t>
            </a:r>
          </a:p>
          <a:p>
            <a:pPr>
              <a:buFontTx/>
              <a:buChar char="-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https://yandex.ru/images/search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...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1.1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4600" y="4343400"/>
            <a:ext cx="40640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работу!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" name="Содержимое 4" descr="59aee7e1bd0470d80b8b456e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1295400"/>
            <a:ext cx="7086600" cy="52054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endParaRPr lang="ru-RU" sz="9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 marL="514350" indent="-51435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Особенности развития живописи в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XVIII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веке</a:t>
            </a:r>
          </a:p>
          <a:p>
            <a:pPr marL="514350" indent="-51435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А.П.Антропов            3. И.П. 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Н.И.Аргуновы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 Ф.С.Рокотов               5. Д.Г.Левицкий</a:t>
            </a:r>
          </a:p>
          <a:p>
            <a:pPr marL="514350" indent="-51435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В.Л.Боровиковский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7.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А.П.Лосенко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8. Ф.И.Шубин                9. Э.М.Фальконе</a:t>
            </a:r>
          </a:p>
          <a:p>
            <a:pPr marL="514350" indent="-51435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10. Коллекционеры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295400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Особенности развития живописи в </a:t>
            </a:r>
            <a:r>
              <a:rPr lang="en-US" sz="6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XVIII </a:t>
            </a:r>
            <a:r>
              <a:rPr lang="ru-RU" sz="6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веке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0"/>
            <a:ext cx="8077200" cy="5105400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Стремление к отражению правды жизни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Повышение художественного мастерства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Жанры: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Потрет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Пейзаж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Натюрморт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Историческая картина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Бытовой жанр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Театральная декорация</a:t>
            </a:r>
          </a:p>
          <a:p>
            <a:pPr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970px-Anton_Losenko_-_Прощание_Гектора_с_Андромахой_-_Google_Art_Project_-_detail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3200400"/>
            <a:ext cx="3402893" cy="3276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Стили: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914400"/>
            <a:ext cx="8153400" cy="5211763"/>
          </a:xfrm>
        </p:spPr>
        <p:txBody>
          <a:bodyPr/>
          <a:lstStyle/>
          <a:p>
            <a:pPr>
              <a:buFontTx/>
              <a:buChar char="-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Классицизм</a:t>
            </a:r>
          </a:p>
          <a:p>
            <a:pPr>
              <a:buFontTx/>
              <a:buChar char="-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Сентиментализм</a:t>
            </a:r>
          </a:p>
          <a:p>
            <a:pPr>
              <a:buFontTx/>
              <a:buChar char="-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Барокко</a:t>
            </a:r>
          </a:p>
          <a:p>
            <a:pPr>
              <a:buFontTx/>
              <a:buChar char="-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Рококо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990600"/>
            <a:ext cx="4273868" cy="56420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Алексей Петрович Антропов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(1716 – 1795гг)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Антропов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1524000"/>
            <a:ext cx="3124200" cy="3582416"/>
          </a:xfrm>
        </p:spPr>
      </p:pic>
      <p:pic>
        <p:nvPicPr>
          <p:cNvPr id="5" name="Рисунок 4" descr="200969737_0_80_600_420_600x0_80_0_0_e2883db18a57aa75fc58546128c91cc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1524000"/>
            <a:ext cx="3067170" cy="2438400"/>
          </a:xfrm>
          <a:prstGeom prst="rect">
            <a:avLst/>
          </a:prstGeom>
        </p:spPr>
      </p:pic>
      <p:pic>
        <p:nvPicPr>
          <p:cNvPr id="6" name="Рисунок 5" descr="1509628636_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200" y="4114800"/>
            <a:ext cx="3810000" cy="24616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Иван Петрович Аргунов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(1729-1802гг.)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s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524000"/>
            <a:ext cx="3203312" cy="3352800"/>
          </a:xfrm>
        </p:spPr>
      </p:pic>
      <p:pic>
        <p:nvPicPr>
          <p:cNvPr id="6" name="Рисунок 5" descr="Ivan_Argunov_-_Портрет_неизвестной_в_русском_костюме_-_Google_Art_Projec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00" y="1600200"/>
            <a:ext cx="2743200" cy="3429000"/>
          </a:xfrm>
          <a:prstGeom prst="rect">
            <a:avLst/>
          </a:prstGeom>
        </p:spPr>
      </p:pic>
      <p:pic>
        <p:nvPicPr>
          <p:cNvPr id="7" name="Рисунок 6" descr="54027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2743200"/>
            <a:ext cx="3124200" cy="397908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04800" y="4800600"/>
            <a:ext cx="31422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крепостной</a:t>
            </a:r>
            <a:endParaRPr lang="ru-RU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Николай Иванович Аргунов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(1771-1829гг)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АргуновНИ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1524000"/>
            <a:ext cx="2590800" cy="3196949"/>
          </a:xfrm>
        </p:spPr>
      </p:pic>
      <p:pic>
        <p:nvPicPr>
          <p:cNvPr id="7" name="Рисунок 6" descr="original259434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1447800"/>
            <a:ext cx="4343400" cy="2895600"/>
          </a:xfrm>
          <a:prstGeom prst="rect">
            <a:avLst/>
          </a:prstGeom>
        </p:spPr>
      </p:pic>
      <p:pic>
        <p:nvPicPr>
          <p:cNvPr id="8" name="Рисунок 7" descr="ВОХМ_0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48400" y="4191000"/>
            <a:ext cx="2209800" cy="2514600"/>
          </a:xfrm>
          <a:prstGeom prst="rect">
            <a:avLst/>
          </a:prstGeom>
        </p:spPr>
      </p:pic>
      <p:pic>
        <p:nvPicPr>
          <p:cNvPr id="9" name="Рисунок 8" descr="21895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0" y="4114800"/>
            <a:ext cx="2133600" cy="259497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04800" y="4648200"/>
            <a:ext cx="312420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крепостной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74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74525"/>
          </a:xfrm>
        </p:spPr>
      </p:pic>
      <p:sp>
        <p:nvSpPr>
          <p:cNvPr id="5" name="Прямоугольник 4"/>
          <p:cNvSpPr/>
          <p:nvPr/>
        </p:nvSpPr>
        <p:spPr>
          <a:xfrm>
            <a:off x="304800" y="5029200"/>
            <a:ext cx="31942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академик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150</Words>
  <Application>Microsoft Office PowerPoint</Application>
  <PresentationFormat>Экран (4:3)</PresentationFormat>
  <Paragraphs>48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Office Theme</vt:lpstr>
      <vt:lpstr>Живопись и скульптура России в XVIII веке</vt:lpstr>
      <vt:lpstr>План</vt:lpstr>
      <vt:lpstr>Особенности развития живописи в XVIII веке </vt:lpstr>
      <vt:lpstr>Стили:</vt:lpstr>
      <vt:lpstr>Алексей Петрович Антропов  (1716 – 1795гг)</vt:lpstr>
      <vt:lpstr>Иван Петрович Аргунов (1729-1802гг.)</vt:lpstr>
      <vt:lpstr>Николай Иванович Аргунов (1771-1829гг)</vt:lpstr>
      <vt:lpstr>Презентация PowerPoint</vt:lpstr>
      <vt:lpstr>Презентация PowerPoint</vt:lpstr>
      <vt:lpstr>Фёдор Степанович Рокотов (1735-1808гг)</vt:lpstr>
      <vt:lpstr>Дмитрий Григорьевич Левицкий (1735-1822гг)</vt:lpstr>
      <vt:lpstr>Владимир Лукич Боровиковский (1757-1825гг)</vt:lpstr>
      <vt:lpstr>Антон Павлович Лосенко (1737-1773гг)</vt:lpstr>
      <vt:lpstr>Скульптура Фёдор Иванович Шубин (1740-1805гг)</vt:lpstr>
      <vt:lpstr>Этьен Морис Фальконе (1716-1791гг)</vt:lpstr>
      <vt:lpstr>Коллекционеры Иван Иванович Шувалов  (1727-1797гг)</vt:lpstr>
      <vt:lpstr>Источники: </vt:lpstr>
      <vt:lpstr>Спасибо за работу!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Живопись и скульптура России в XVIII веке</dc:title>
  <dc:creator>Антон</dc:creator>
  <cp:lastModifiedBy>Амин</cp:lastModifiedBy>
  <cp:revision>23</cp:revision>
  <dcterms:created xsi:type="dcterms:W3CDTF">2019-04-27T11:11:31Z</dcterms:created>
  <dcterms:modified xsi:type="dcterms:W3CDTF">2020-05-05T09:19:31Z</dcterms:modified>
</cp:coreProperties>
</file>