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1" r:id="rId3"/>
    <p:sldId id="257" r:id="rId4"/>
    <p:sldId id="258" r:id="rId5"/>
    <p:sldId id="259" r:id="rId6"/>
    <p:sldId id="264" r:id="rId7"/>
    <p:sldId id="260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F6A05-529D-4AF8-B156-88E584A0A81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237968-68B8-40E3-A164-08ACA90AE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И..Левитан «Золотая осень»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237968-68B8-40E3-A164-08ACA90AEFE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237968-68B8-40E3-A164-08ACA90AEFE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0AF2A-5822-47EC-8C3E-145F2A84EF8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416A6-E1DE-43AC-8644-A20BC16239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857892"/>
            <a:ext cx="7772400" cy="5715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К.Г.Паустовский</a:t>
            </a:r>
            <a:endParaRPr lang="ru-RU" dirty="0"/>
          </a:p>
        </p:txBody>
      </p:sp>
      <p:pic>
        <p:nvPicPr>
          <p:cNvPr id="1026" name="Picture 2" descr="G:\Паустовск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14290"/>
            <a:ext cx="4500594" cy="5523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/>
              <a:t>Слайд 8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r>
              <a:rPr lang="ru-RU" dirty="0" smtClean="0"/>
              <a:t>Домашнее задание: «Мещёрская сторона».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400" dirty="0" smtClean="0"/>
              <a:t>слайд2</a:t>
            </a: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  </a:t>
            </a:r>
          </a:p>
          <a:p>
            <a:pPr algn="ctr">
              <a:buNone/>
            </a:pPr>
            <a:endParaRPr lang="ru-RU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Любовь к родной природе – один из верных признаков любви к родной стране</a:t>
            </a:r>
          </a:p>
          <a:p>
            <a:pPr algn="ctr">
              <a:buNone/>
            </a:pPr>
            <a:endParaRPr lang="ru-RU" sz="40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К.Паустовский.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И.Левитан «Золотая осень»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050" name="Picture 2" descr="G:\обыкновенная земл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970" y="1428736"/>
            <a:ext cx="8215434" cy="485778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flipV="1">
            <a:off x="5000628" y="4352330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И..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Лес Левита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8358245" cy="48577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85918" y="642918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И.Левитан «Березова роща»</a:t>
            </a:r>
            <a:endParaRPr lang="ru-RU" sz="40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Озер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8501121" cy="505464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14546" y="357167"/>
            <a:ext cx="5072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Monotype Corsiva" pitchFamily="66" charset="0"/>
              </a:rPr>
              <a:t>И.Левитан «Лесное озеро»</a:t>
            </a:r>
            <a:endParaRPr lang="ru-RU" sz="36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Слайд 6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Парная или групповая работа(4 гр.)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1.Что можно увидеть в Мещерском крае?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2.Что можно услышать в Мещерском крае?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3. Какие запахи в Мещерском крае?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4.Какие краски в Мещерском крае?</a:t>
            </a:r>
          </a:p>
          <a:p>
            <a:endParaRPr lang="ru-RU" sz="36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pPr algn="ctr">
              <a:buNone/>
            </a:pP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ВСЕ В ТАЮЩЕЙ ДЫМКЕ: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ХОЛМЫ, ПЕРЕЛЕСКИ.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ЗДЕСЬ КРАСКИ НЕ ЯРКИ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 ЗВУКИ НЕ РЕЗКИ.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/>
          </a:bodyPr>
          <a:lstStyle/>
          <a:p>
            <a:pPr algn="l"/>
            <a:r>
              <a:rPr lang="ru-RU" sz="1400" dirty="0" smtClean="0"/>
              <a:t>Слайд 7</a:t>
            </a: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ЗДЕСЬ МЕДЛЕННЫ РЕКИ,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ТУМАННЫ ОЗЕРА,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 ВСЕ УСКОЛЬЗАЕТ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ОТ БЕГЛОГО ВЗОРА.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ЗДЕСЬ МАЛО УВИДЕТЬ,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ЗДЕСЬ НУЖНО ВСМОТРЕТЬСЯ,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ЧТОБ ЯСНОЙ ЛЮБОВЬЮ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НАПОЛНИЛОСЬ СЕРДЦЕ.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/>
              <a:t>Слайд 8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Здесь мало услышать,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Здесь вслушаться нужно,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Чтоб в душу созвучья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Нахлынули дружно.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Чтоб вдруг отразили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Прозрачные воды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Всю прелесть застенчивой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Русской природы.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152</Words>
  <Application>Microsoft Office PowerPoint</Application>
  <PresentationFormat>Экран (4:3)</PresentationFormat>
  <Paragraphs>43</Paragraphs>
  <Slides>10</Slides>
  <Notes>2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К.Г.Паустовский</vt:lpstr>
      <vt:lpstr>слайд2</vt:lpstr>
      <vt:lpstr> И.Левитан «Золотая осень» </vt:lpstr>
      <vt:lpstr>Слайд 4</vt:lpstr>
      <vt:lpstr>Слайд 5</vt:lpstr>
      <vt:lpstr>  Слайд 6  Парная или групповая работа(4 гр.) </vt:lpstr>
      <vt:lpstr>Слайд 7</vt:lpstr>
      <vt:lpstr>Слайд 7</vt:lpstr>
      <vt:lpstr>Слайд 8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К.Г.Паустовский.</dc:title>
  <dc:creator>Валера</dc:creator>
  <cp:lastModifiedBy>user</cp:lastModifiedBy>
  <cp:revision>9</cp:revision>
  <dcterms:created xsi:type="dcterms:W3CDTF">2013-04-09T19:05:35Z</dcterms:created>
  <dcterms:modified xsi:type="dcterms:W3CDTF">2020-03-26T10:04:39Z</dcterms:modified>
</cp:coreProperties>
</file>