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59" r:id="rId6"/>
    <p:sldId id="264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F6A05-529D-4AF8-B156-88E584A0A81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37968-68B8-40E3-A164-08ACA90AE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И..Левитан «Золотая осень»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7968-68B8-40E3-A164-08ACA90AEF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7968-68B8-40E3-A164-08ACA90AEF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AF2A-5822-47EC-8C3E-145F2A84EF81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416A6-E1DE-43AC-8644-A20BC1623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5789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К.Г.Паустовский</a:t>
            </a:r>
            <a:endParaRPr lang="ru-RU" dirty="0"/>
          </a:p>
        </p:txBody>
      </p:sp>
      <p:pic>
        <p:nvPicPr>
          <p:cNvPr id="1026" name="Picture 2" descr="G:\Пауст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500594" cy="552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Слайд 8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 «Мещёрская сторона».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слайд2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 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Любовь к родной природе – один из верных признаков любви к родной стране</a:t>
            </a:r>
          </a:p>
          <a:p>
            <a:pPr algn="ctr">
              <a:buNone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К.Паустовский.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И.Левитан «Золотая осень»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G:\обыкновенная 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70" y="1428736"/>
            <a:ext cx="8215434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5000628" y="4352330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Лес Левит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358245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642918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И.Левитан «Березова роща»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зе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501121" cy="50546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357167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И.Левитан «Лесное озеро»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Слайд 6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Парная или групповая работа(4 гр.)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1.Что можно увидеть в Мещерском крае?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2.Что можно услышать в Мещерском крае?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3. Какие запахи в Мещерском крае?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4.Какие краски в Мещерском крае?</a:t>
            </a:r>
          </a:p>
          <a:p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В ТАЮЩЕЙ ДЫМКЕ: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ХОЛМЫ, ПЕРЕЛЕСКИ.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КРАСКИ НЕ ЯРКИ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ЗВУКИ НЕ РЕЗКИ.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Слайд 7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МЕДЛЕННЫ РЕКИ,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ТУМАННЫ ОЗЕРА,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ВСЕ УСКОЛЬЗАЕТ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 БЕГЛОГО ВЗОРА.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МАЛО УВИДЕТЬ,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НУЖНО ВСМОТРЕТЬСЯ,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 ЯСНОЙ ЛЮБОВЬЮ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НАПОЛНИЛОСЬ СЕРДЦЕ.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Слайд 8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мало услышать,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вслушаться нужно,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 в душу созвучья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Нахлынули дружно.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 вдруг отразили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Прозрачные воды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Всю прелесть застенчивой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Русской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152</Words>
  <Application>Microsoft Office PowerPoint</Application>
  <PresentationFormat>Экран (4:3)</PresentationFormat>
  <Paragraphs>43</Paragraphs>
  <Slides>10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К.Г.Паустовский</vt:lpstr>
      <vt:lpstr>слайд2</vt:lpstr>
      <vt:lpstr> И.Левитан «Золотая осень» </vt:lpstr>
      <vt:lpstr>Слайд 4</vt:lpstr>
      <vt:lpstr>Слайд 5</vt:lpstr>
      <vt:lpstr>  Слайд 6  Парная или групповая работа(4 гр.) </vt:lpstr>
      <vt:lpstr>Слайд 7</vt:lpstr>
      <vt:lpstr>Слайд 7</vt:lpstr>
      <vt:lpstr>Слайд 8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К.Г.Паустовский.</dc:title>
  <dc:creator>Валера</dc:creator>
  <cp:lastModifiedBy>user</cp:lastModifiedBy>
  <cp:revision>9</cp:revision>
  <dcterms:created xsi:type="dcterms:W3CDTF">2013-04-09T19:05:35Z</dcterms:created>
  <dcterms:modified xsi:type="dcterms:W3CDTF">2020-03-26T10:04:39Z</dcterms:modified>
</cp:coreProperties>
</file>