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1" r:id="rId3"/>
    <p:sldId id="270" r:id="rId4"/>
    <p:sldId id="271" r:id="rId5"/>
    <p:sldId id="272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724" autoAdjust="0"/>
  </p:normalViewPr>
  <p:slideViewPr>
    <p:cSldViewPr>
      <p:cViewPr>
        <p:scale>
          <a:sx n="48" d="100"/>
          <a:sy n="48" d="100"/>
        </p:scale>
        <p:origin x="-1315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23409-92DA-450E-B703-956422EA55A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C344F-09F9-4814-8BFB-154428AA1F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46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C344F-09F9-4814-8BFB-154428AA1F9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3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3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15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52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75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41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74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34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6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36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33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36442-D230-41D3-B819-FFD5173FFC93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1148C-00B0-42D7-AF09-204B4DE103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1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71472" y="214290"/>
            <a:ext cx="7786687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Республика Дагестан и особенности его животного мира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7170" name="Picture 2" descr=" [1/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643050"/>
            <a:ext cx="4024310" cy="442915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00034" y="1582341"/>
            <a:ext cx="40719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Республика Дагестан граничит с Европой и Азией. Дагестан — самая живописная часть Российской Федерации. Отличительной особенностью республики от других территорий России считается разнообразие природного ландшафта. Он тянется от пустынного и полупустынного типа до реликтовых субтропических лесов по небольшой территории. На Западе можно увидеть горные хребты, а на востоке — Каспийское море. Эти условия позволили Дагестану принять у себя животный мир разного происхождения.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517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71472" y="357166"/>
            <a:ext cx="7786687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Домашние животные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1571612"/>
            <a:ext cx="4071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Поскольку равнинные территории заселены человеком, то и животные здесь водятся, в основном, домашние: тучные стада баранов и овец круглый год кочуют с места на места, выбирая пастбища погуще и побогаче. Кстати, по количеству овец на душу населения Дагестан входит в тройку самых обеспеченных регионов нашей страны. Разводят в Дагестане коров и быков, лошадей, </a:t>
            </a:r>
            <a:r>
              <a:rPr lang="ru-RU" dirty="0" err="1" smtClean="0"/>
              <a:t>ослов</a:t>
            </a:r>
            <a:r>
              <a:rPr lang="ru-RU" dirty="0" smtClean="0"/>
              <a:t>, коз. Много видов домашней птицы: кур, уток, гусей, индюков.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ru-RU"/>
          </a:p>
        </p:txBody>
      </p:sp>
      <p:pic>
        <p:nvPicPr>
          <p:cNvPr id="6146" name="Picture 2" descr="http://xn----8sbiecm6bhdx8i.xn--p1ai/sites/default/files/resize/images/okruzhayushhij_mir/Dagestan_6-400x2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643050"/>
            <a:ext cx="4095752" cy="45720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305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Дикие животные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4098" name="Picture 2" descr="http://xn----8sbiecm6bhdx8i.xn--p1ai/sites/default/files/resize/images/okruzhayushhij_mir/Dagestan_7-400x24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43050"/>
            <a:ext cx="3881438" cy="442915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00034" y="1714488"/>
            <a:ext cx="4000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Дикие животные облюбовали для себя леса и горные районы. Именно здесь можно встретить дагестанских эндемиков: бородатых козлов, кавказских оленей, дагестанских туров и кавказских барсов. Обитают в лесах и предгорьях темно-бурые медведи.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Растительный мир Республики Дагестан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http://xn----8sbiecm6bhdx8i.xn--p1ai/sites/default/files/resize/images/okruzhayushhij_mir/Dagestan_1-400x2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571612"/>
            <a:ext cx="4214842" cy="464347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1305342"/>
            <a:ext cx="392909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Дагестан охватывает сразу несколько природных зон, расположенных в естественном порядке от севера к югу. Северные равнины занимают почти 43% территории. Здесь произрастают в основном полупустынные растения. Далее к югу начинается царство предгорий с его лугами и лесами, которое ближе к югу сменяется альпийским высокогорьем. А на самых пиках гор встречаются и морозоустойчивые растения, характерные для зоны тундры. Поэтому и картину флоры Дагестана удобнее представлять постепенно — двигаясь от севера к югу, от полупустынь к альпийским лугам.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Равнина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http://xn----8sbiecm6bhdx8i.xn--p1ai/sites/default/files/resize/images/okruzhayushhij_mir/Dagestan_2-400x2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500174"/>
            <a:ext cx="3881438" cy="471490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1582341"/>
            <a:ext cx="40005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Равнины в Дагестане — это просторы пахотных земель. Практически вся эта территория края распахана и отдана под нужды сельского хозяйства. Поэтому здесь преобладают культурные насаждения: пшеница, рис, ячмень, дыни и арбузы. В садах растут груши, черешня, персики, абрикосы, сливы, несколько видов орехов. Виноградники окутывают плотной сетью склоны холмов. Особенно славятся виноградники близ Кизляра и Махачкалы. Возделывают здесь также картофель, морковь, несколько видов капусты.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043608" y="2780928"/>
            <a:ext cx="7200800" cy="566738"/>
          </a:xfrm>
        </p:spPr>
        <p:txBody>
          <a:bodyPr>
            <a:noAutofit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Спасибо за внимание!</a:t>
            </a:r>
            <a:endParaRPr lang="ru-RU" sz="4400" i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8313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369</Words>
  <Application>Microsoft Office PowerPoint</Application>
  <PresentationFormat>Экран (4:3)</PresentationFormat>
  <Paragraphs>13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Дикие животные</vt:lpstr>
      <vt:lpstr>  Растительный мир Республики Дагестан </vt:lpstr>
      <vt:lpstr>Равнина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этнокультурных ресурсов региона (исторических, литературных, природных памятников) в преподавании русского языка</dc:title>
  <dc:creator>Иван</dc:creator>
  <cp:lastModifiedBy>0000</cp:lastModifiedBy>
  <cp:revision>46</cp:revision>
  <dcterms:created xsi:type="dcterms:W3CDTF">2017-06-27T15:51:30Z</dcterms:created>
  <dcterms:modified xsi:type="dcterms:W3CDTF">2020-05-17T13:53:00Z</dcterms:modified>
</cp:coreProperties>
</file>