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6FDD7E-1967-4E93-94FA-34C01F4B75FF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F7A2BA-E155-45BE-A3C4-74AEC6DA65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458200" cy="914400"/>
          </a:xfrm>
        </p:spPr>
        <p:txBody>
          <a:bodyPr/>
          <a:lstStyle/>
          <a:p>
            <a:pPr algn="ctr"/>
            <a:r>
              <a:rPr lang="ru-RU" dirty="0" smtClean="0"/>
              <a:t>Прочитайте стихотворение </a:t>
            </a:r>
            <a:r>
              <a:rPr lang="ru-RU" u="sng" dirty="0" smtClean="0"/>
              <a:t>Агнии </a:t>
            </a:r>
            <a:r>
              <a:rPr lang="ru-RU" u="sng" dirty="0" err="1" smtClean="0"/>
              <a:t>Барто</a:t>
            </a:r>
            <a:r>
              <a:rPr lang="ru-RU" dirty="0" smtClean="0"/>
              <a:t>, и определите время глаголов:</a:t>
            </a:r>
          </a:p>
        </p:txBody>
      </p:sp>
      <p:pic>
        <p:nvPicPr>
          <p:cNvPr id="4" name="Рисунок 3" descr="29-RAM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7974" y="1285860"/>
            <a:ext cx="4376026" cy="55721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14346" y="1428736"/>
            <a:ext cx="5286380" cy="514353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cs typeface="Aharoni" pitchFamily="2" charset="-79"/>
              </a:rPr>
              <a:t>ПОМОЩНИЦА</a:t>
            </a:r>
            <a:r>
              <a:rPr lang="ru-RU" sz="2400" dirty="0" smtClean="0">
                <a:cs typeface="Aharoni" pitchFamily="2" charset="-79"/>
              </a:rPr>
              <a:t/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У Танюши дел немало, 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У Танюши много дел: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Утром брату помогала,— 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Он с утра конфеты ел.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Вот у Тани сколько дела: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Таня ела, чай пила,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Села, с мамой посидела,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Встала, к бабушке пошла.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Перед сном сказала маме: —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Вы меня разденьте сами,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 Я устала, не могу, </a:t>
            </a:r>
            <a:br>
              <a:rPr lang="ru-RU" sz="2400" dirty="0" smtClean="0">
                <a:cs typeface="Aharoni" pitchFamily="2" charset="-79"/>
              </a:rPr>
            </a:br>
            <a:r>
              <a:rPr lang="ru-RU" sz="2400" dirty="0" smtClean="0">
                <a:cs typeface="Aharoni" pitchFamily="2" charset="-79"/>
              </a:rPr>
              <a:t>Я вам завтра помогу.</a:t>
            </a:r>
            <a:endParaRPr lang="ru-RU" sz="2400" dirty="0"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339166" cy="757222"/>
          </a:xfrm>
        </p:spPr>
        <p:txBody>
          <a:bodyPr/>
          <a:lstStyle/>
          <a:p>
            <a:pPr algn="ctr"/>
            <a:r>
              <a:rPr lang="ru-RU" dirty="0" smtClean="0"/>
              <a:t>Проверим?</a:t>
            </a:r>
            <a:endParaRPr lang="ru-RU" dirty="0"/>
          </a:p>
        </p:txBody>
      </p:sp>
      <p:pic>
        <p:nvPicPr>
          <p:cNvPr id="4" name="Рисунок 3" descr="depositphotos_1189636-Alarm-clo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8564" y="2143116"/>
            <a:ext cx="4580989" cy="4572032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14422"/>
            <a:ext cx="5143536" cy="530383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Помогала</a:t>
            </a:r>
            <a:r>
              <a:rPr lang="ru-RU" sz="2800" dirty="0" smtClean="0"/>
              <a:t> – </a:t>
            </a:r>
            <a:r>
              <a:rPr lang="ru-RU" sz="2800" i="1" dirty="0" smtClean="0"/>
              <a:t>прошедшее время;</a:t>
            </a:r>
          </a:p>
          <a:p>
            <a:r>
              <a:rPr lang="ru-RU" sz="2800" b="1" dirty="0" smtClean="0"/>
              <a:t>Ела </a:t>
            </a:r>
            <a:r>
              <a:rPr lang="ru-RU" sz="2800" dirty="0" smtClean="0"/>
              <a:t>- </a:t>
            </a:r>
            <a:r>
              <a:rPr lang="ru-RU" sz="2800" i="1" dirty="0" smtClean="0"/>
              <a:t>прошедшее время</a:t>
            </a:r>
          </a:p>
          <a:p>
            <a:r>
              <a:rPr lang="ru-RU" sz="2800" b="1" dirty="0" smtClean="0"/>
              <a:t>Пила</a:t>
            </a:r>
            <a:r>
              <a:rPr lang="ru-RU" sz="2800" dirty="0" smtClean="0"/>
              <a:t> - </a:t>
            </a:r>
            <a:r>
              <a:rPr lang="ru-RU" sz="2800" i="1" dirty="0" smtClean="0"/>
              <a:t>прошедшее время;</a:t>
            </a:r>
          </a:p>
          <a:p>
            <a:r>
              <a:rPr lang="ru-RU" sz="2800" b="1" dirty="0" smtClean="0"/>
              <a:t>Села</a:t>
            </a:r>
            <a:r>
              <a:rPr lang="ru-RU" sz="2800" dirty="0" smtClean="0"/>
              <a:t> - </a:t>
            </a:r>
            <a:r>
              <a:rPr lang="ru-RU" sz="2800" i="1" dirty="0" smtClean="0"/>
              <a:t>прошедшее время;</a:t>
            </a:r>
          </a:p>
          <a:p>
            <a:r>
              <a:rPr lang="ru-RU" sz="2800" b="1" dirty="0" smtClean="0"/>
              <a:t>Встала</a:t>
            </a:r>
            <a:r>
              <a:rPr lang="ru-RU" sz="2800" dirty="0" smtClean="0"/>
              <a:t> - </a:t>
            </a:r>
            <a:r>
              <a:rPr lang="ru-RU" sz="2800" i="1" dirty="0" smtClean="0"/>
              <a:t>прошедшее время;</a:t>
            </a:r>
          </a:p>
          <a:p>
            <a:r>
              <a:rPr lang="ru-RU" sz="2800" b="1" dirty="0" smtClean="0"/>
              <a:t>Пошла</a:t>
            </a:r>
            <a:r>
              <a:rPr lang="ru-RU" sz="2800" dirty="0" smtClean="0"/>
              <a:t> - </a:t>
            </a:r>
            <a:r>
              <a:rPr lang="ru-RU" sz="2800" i="1" dirty="0" smtClean="0"/>
              <a:t>прошедшее время;</a:t>
            </a:r>
          </a:p>
          <a:p>
            <a:r>
              <a:rPr lang="ru-RU" sz="2800" b="1" dirty="0" smtClean="0"/>
              <a:t>Устала</a:t>
            </a:r>
            <a:r>
              <a:rPr lang="ru-RU" sz="2800" dirty="0" smtClean="0"/>
              <a:t> - </a:t>
            </a:r>
            <a:r>
              <a:rPr lang="ru-RU" sz="2800" i="1" dirty="0" smtClean="0"/>
              <a:t>прошедшее время; </a:t>
            </a:r>
          </a:p>
          <a:p>
            <a:r>
              <a:rPr lang="ru-RU" sz="2800" b="1" i="1" dirty="0" smtClean="0"/>
              <a:t>Помогу</a:t>
            </a:r>
            <a:r>
              <a:rPr lang="ru-RU" sz="2800" i="1" dirty="0" smtClean="0"/>
              <a:t> – будущее время; </a:t>
            </a:r>
          </a:p>
          <a:p>
            <a:r>
              <a:rPr lang="ru-RU" sz="2800" i="1" u="sng" dirty="0" smtClean="0">
                <a:solidFill>
                  <a:srgbClr val="FF0000"/>
                </a:solidFill>
              </a:rPr>
              <a:t>А какого времени здесь нет?</a:t>
            </a:r>
          </a:p>
          <a:p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96356" cy="100967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А теперь найдем  это время глагола в следующем стихотворении</a:t>
            </a:r>
            <a:r>
              <a:rPr lang="ru-RU" sz="2000" b="1" dirty="0" smtClean="0">
                <a:solidFill>
                  <a:srgbClr val="FF0000"/>
                </a:solidFill>
              </a:rPr>
              <a:t> Петра Синявского</a:t>
            </a:r>
            <a:r>
              <a:rPr lang="ru-RU" sz="2000" b="1" dirty="0" smtClean="0"/>
              <a:t>: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910142" cy="4803796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/>
              <a:t>У МЕНЯ СТАРАНИЕ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Если пол я подметаю -</a:t>
            </a:r>
            <a:br>
              <a:rPr lang="ru-RU" sz="2800" dirty="0" smtClean="0"/>
            </a:br>
            <a:r>
              <a:rPr lang="ru-RU" sz="2800" dirty="0" smtClean="0"/>
              <a:t>Пыль до неба поднимаю,</a:t>
            </a:r>
            <a:br>
              <a:rPr lang="ru-RU" sz="2800" dirty="0" smtClean="0"/>
            </a:br>
            <a:r>
              <a:rPr lang="ru-RU" sz="2800" dirty="0" smtClean="0"/>
              <a:t>Если стирку затеваю -</a:t>
            </a:r>
            <a:br>
              <a:rPr lang="ru-RU" sz="2800" dirty="0" smtClean="0"/>
            </a:br>
            <a:r>
              <a:rPr lang="ru-RU" sz="2800" dirty="0" smtClean="0"/>
              <a:t>Всю квартиру заливаю.</a:t>
            </a:r>
            <a:br>
              <a:rPr lang="ru-RU" sz="2800" dirty="0" smtClean="0"/>
            </a:br>
            <a:r>
              <a:rPr lang="ru-RU" sz="2800" dirty="0" smtClean="0"/>
              <a:t>Если мою я посуду -</a:t>
            </a:r>
            <a:br>
              <a:rPr lang="ru-RU" sz="2800" dirty="0" smtClean="0"/>
            </a:br>
            <a:r>
              <a:rPr lang="ru-RU" sz="2800" dirty="0" smtClean="0"/>
              <a:t>Грохот слышится повсюду:</a:t>
            </a:r>
            <a:br>
              <a:rPr lang="ru-RU" sz="2800" dirty="0" smtClean="0"/>
            </a:br>
            <a:r>
              <a:rPr lang="ru-RU" sz="2800" dirty="0" smtClean="0"/>
              <a:t>Бьются чашки, бьются блюдца,</a:t>
            </a:r>
            <a:br>
              <a:rPr lang="ru-RU" sz="2800" dirty="0" smtClean="0"/>
            </a:br>
            <a:r>
              <a:rPr lang="ru-RU" sz="2800" dirty="0" smtClean="0"/>
              <a:t>Ложки в руки не даются.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У меня старание -</a:t>
            </a:r>
            <a:br>
              <a:rPr lang="ru-RU" sz="2800" dirty="0" smtClean="0"/>
            </a:br>
            <a:r>
              <a:rPr lang="ru-RU" sz="2800" dirty="0" smtClean="0"/>
              <a:t>У бабушки страдание...</a:t>
            </a:r>
            <a:endParaRPr lang="ru-RU" sz="2800" dirty="0"/>
          </a:p>
        </p:txBody>
      </p:sp>
      <p:pic>
        <p:nvPicPr>
          <p:cNvPr id="4" name="Рисунок 3" descr="53a4e218d6f46935cdc5b90d7caf686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1357298"/>
            <a:ext cx="4101140" cy="3071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Проверим?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5981712" cy="494667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Подметаю</a:t>
            </a:r>
            <a:r>
              <a:rPr lang="ru-RU" sz="2800" dirty="0" smtClean="0"/>
              <a:t> – настоящее время;</a:t>
            </a:r>
          </a:p>
          <a:p>
            <a:r>
              <a:rPr lang="ru-RU" sz="2800" b="1" dirty="0" smtClean="0"/>
              <a:t>Поднимаю</a:t>
            </a:r>
            <a:r>
              <a:rPr lang="ru-RU" sz="2800" dirty="0" smtClean="0"/>
              <a:t> – настоящее время;</a:t>
            </a:r>
          </a:p>
          <a:p>
            <a:r>
              <a:rPr lang="ru-RU" sz="2800" b="1" dirty="0" smtClean="0"/>
              <a:t>Затеваю</a:t>
            </a:r>
            <a:r>
              <a:rPr lang="ru-RU" sz="2800" dirty="0" smtClean="0"/>
              <a:t> - настоящее время;</a:t>
            </a:r>
          </a:p>
          <a:p>
            <a:r>
              <a:rPr lang="ru-RU" sz="2800" b="1" dirty="0" smtClean="0"/>
              <a:t>Заливаю</a:t>
            </a:r>
            <a:r>
              <a:rPr lang="ru-RU" sz="2800" dirty="0" smtClean="0"/>
              <a:t> – настоящее время;</a:t>
            </a:r>
          </a:p>
          <a:p>
            <a:r>
              <a:rPr lang="ru-RU" sz="2800" b="1" dirty="0" smtClean="0"/>
              <a:t>Мою</a:t>
            </a:r>
            <a:r>
              <a:rPr lang="ru-RU" sz="2800" dirty="0" smtClean="0"/>
              <a:t> – настоящее время;</a:t>
            </a:r>
          </a:p>
          <a:p>
            <a:r>
              <a:rPr lang="ru-RU" sz="2800" b="1" dirty="0" smtClean="0"/>
              <a:t>Слышится</a:t>
            </a:r>
            <a:r>
              <a:rPr lang="ru-RU" sz="2800" dirty="0" smtClean="0"/>
              <a:t> – настоящее время;</a:t>
            </a:r>
          </a:p>
          <a:p>
            <a:r>
              <a:rPr lang="ru-RU" sz="2800" b="1" dirty="0" smtClean="0"/>
              <a:t>Бьются</a:t>
            </a:r>
            <a:r>
              <a:rPr lang="ru-RU" sz="2800" dirty="0" smtClean="0"/>
              <a:t> – настоящее время;</a:t>
            </a:r>
          </a:p>
          <a:p>
            <a:r>
              <a:rPr lang="ru-RU" sz="2800" b="1" dirty="0" smtClean="0"/>
              <a:t>Не даются </a:t>
            </a:r>
            <a:r>
              <a:rPr lang="ru-RU" sz="2800" dirty="0" smtClean="0"/>
              <a:t>– настоящее время;</a:t>
            </a:r>
          </a:p>
          <a:p>
            <a:endParaRPr lang="ru-RU" dirty="0"/>
          </a:p>
        </p:txBody>
      </p:sp>
      <p:pic>
        <p:nvPicPr>
          <p:cNvPr id="4" name="Рисунок 3" descr="t13907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3000348"/>
            <a:ext cx="3857652" cy="3857652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0007-007-V-y-v-o-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16894" y="0"/>
            <a:ext cx="9260894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Найдите и выпишите в стихотворении </a:t>
            </a:r>
            <a:r>
              <a:rPr lang="ru-RU" sz="2000" b="1" dirty="0" smtClean="0">
                <a:solidFill>
                  <a:srgbClr val="FF0000"/>
                </a:solidFill>
              </a:rPr>
              <a:t>Бориса </a:t>
            </a:r>
            <a:r>
              <a:rPr lang="ru-RU" sz="2000" b="1" dirty="0" err="1" smtClean="0">
                <a:solidFill>
                  <a:srgbClr val="FF0000"/>
                </a:solidFill>
              </a:rPr>
              <a:t>Заходера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u="sng" dirty="0" smtClean="0">
                <a:solidFill>
                  <a:srgbClr val="0070C0"/>
                </a:solidFill>
              </a:rPr>
              <a:t>глаголы в настоящем времени</a:t>
            </a:r>
            <a:r>
              <a:rPr lang="ru-RU" sz="2000" b="1" dirty="0" smtClean="0"/>
              <a:t>: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54162"/>
            <a:ext cx="8634442" cy="5018110"/>
          </a:xfrm>
        </p:spPr>
        <p:txBody>
          <a:bodyPr numCol="2">
            <a:normAutofit fontScale="77500" lnSpcReduction="20000"/>
          </a:bodyPr>
          <a:lstStyle/>
          <a:p>
            <a:pPr algn="ctr"/>
            <a:r>
              <a:rPr lang="ru-RU" sz="4600" b="1" dirty="0" smtClean="0">
                <a:solidFill>
                  <a:srgbClr val="0070C0"/>
                </a:solidFill>
              </a:rPr>
              <a:t>Никто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Завелся озорник у нас. </a:t>
            </a:r>
            <a:br>
              <a:rPr lang="ru-RU" dirty="0" smtClean="0"/>
            </a:br>
            <a:r>
              <a:rPr lang="ru-RU" dirty="0" smtClean="0"/>
              <a:t>Горюет вся семья. </a:t>
            </a:r>
            <a:br>
              <a:rPr lang="ru-RU" dirty="0" smtClean="0"/>
            </a:br>
            <a:r>
              <a:rPr lang="ru-RU" dirty="0" smtClean="0"/>
              <a:t>В квартире от его проказ </a:t>
            </a:r>
            <a:br>
              <a:rPr lang="ru-RU" dirty="0" smtClean="0"/>
            </a:br>
            <a:r>
              <a:rPr lang="ru-RU" dirty="0" smtClean="0"/>
              <a:t>Буквально нет житья! </a:t>
            </a:r>
            <a:br>
              <a:rPr lang="ru-RU" dirty="0" smtClean="0"/>
            </a:br>
            <a:r>
              <a:rPr lang="ru-RU" dirty="0" smtClean="0"/>
              <a:t>Никто с ним, правда, не знаком, </a:t>
            </a:r>
            <a:br>
              <a:rPr lang="ru-RU" dirty="0" smtClean="0"/>
            </a:br>
            <a:r>
              <a:rPr lang="ru-RU" dirty="0" smtClean="0"/>
              <a:t>Но знают все зато, </a:t>
            </a:r>
            <a:br>
              <a:rPr lang="ru-RU" dirty="0" smtClean="0"/>
            </a:br>
            <a:r>
              <a:rPr lang="ru-RU" dirty="0" smtClean="0"/>
              <a:t>Что виноват всегда во всем </a:t>
            </a:r>
            <a:br>
              <a:rPr lang="ru-RU" dirty="0" smtClean="0"/>
            </a:br>
            <a:r>
              <a:rPr lang="ru-RU" dirty="0" smtClean="0"/>
              <a:t>Лишь он один - НИКТО! </a:t>
            </a:r>
            <a:br>
              <a:rPr lang="ru-RU" dirty="0" smtClean="0"/>
            </a:br>
            <a:r>
              <a:rPr lang="ru-RU" dirty="0" smtClean="0"/>
              <a:t>Кто, например, залез в буфет, </a:t>
            </a:r>
            <a:br>
              <a:rPr lang="ru-RU" dirty="0" smtClean="0"/>
            </a:br>
            <a:r>
              <a:rPr lang="ru-RU" dirty="0" smtClean="0"/>
              <a:t>Конфеты там нашел </a:t>
            </a:r>
            <a:br>
              <a:rPr lang="ru-RU" dirty="0" smtClean="0"/>
            </a:br>
            <a:r>
              <a:rPr lang="ru-RU" dirty="0" smtClean="0"/>
              <a:t>И все бумажки от конфет </a:t>
            </a:r>
            <a:br>
              <a:rPr lang="ru-RU" dirty="0" smtClean="0"/>
            </a:br>
            <a:r>
              <a:rPr lang="ru-RU" dirty="0" smtClean="0"/>
              <a:t>Кто побросал под стол? </a:t>
            </a:r>
            <a:br>
              <a:rPr lang="ru-RU" dirty="0" smtClean="0"/>
            </a:br>
            <a:r>
              <a:rPr lang="ru-RU" dirty="0" smtClean="0"/>
              <a:t>Кто на обоях рисовал? </a:t>
            </a:r>
            <a:br>
              <a:rPr lang="ru-RU" dirty="0" smtClean="0"/>
            </a:br>
            <a:r>
              <a:rPr lang="ru-RU" dirty="0" smtClean="0"/>
              <a:t>Кто разорвал пальто? </a:t>
            </a:r>
            <a:br>
              <a:rPr lang="ru-RU" dirty="0" smtClean="0"/>
            </a:br>
            <a:r>
              <a:rPr lang="ru-RU" dirty="0" smtClean="0"/>
              <a:t>Кто в папин стол свой нос совал? </a:t>
            </a:r>
            <a:br>
              <a:rPr lang="ru-RU" dirty="0" smtClean="0"/>
            </a:br>
            <a:r>
              <a:rPr lang="ru-RU" dirty="0" smtClean="0"/>
              <a:t>НИКТО, НИКТО, НИКТО! </a:t>
            </a:r>
            <a:br>
              <a:rPr lang="ru-RU" dirty="0" smtClean="0"/>
            </a:br>
            <a:r>
              <a:rPr lang="ru-RU" dirty="0" smtClean="0"/>
              <a:t>— НИКТО - ужасный сорванец! </a:t>
            </a:r>
            <a:br>
              <a:rPr lang="ru-RU" dirty="0" smtClean="0"/>
            </a:br>
            <a:r>
              <a:rPr lang="ru-RU" dirty="0" smtClean="0"/>
              <a:t>Сказала строго мать. - </a:t>
            </a:r>
            <a:br>
              <a:rPr lang="ru-RU" dirty="0" smtClean="0"/>
            </a:br>
            <a:r>
              <a:rPr lang="ru-RU" dirty="0" smtClean="0"/>
              <a:t>Его должны мы наконец </a:t>
            </a:r>
            <a:br>
              <a:rPr lang="ru-RU" dirty="0" smtClean="0"/>
            </a:br>
            <a:r>
              <a:rPr lang="ru-RU" dirty="0" smtClean="0"/>
              <a:t>Примерно наказать! </a:t>
            </a:r>
            <a:br>
              <a:rPr lang="ru-RU" dirty="0" smtClean="0"/>
            </a:br>
            <a:r>
              <a:rPr lang="ru-RU" dirty="0" smtClean="0"/>
              <a:t>НИКТО сегодня не пойдет </a:t>
            </a:r>
            <a:br>
              <a:rPr lang="ru-RU" dirty="0" smtClean="0"/>
            </a:br>
            <a:r>
              <a:rPr lang="ru-RU" dirty="0" smtClean="0"/>
              <a:t>Ни в гости, ни в кино! </a:t>
            </a:r>
            <a:br>
              <a:rPr lang="ru-RU" dirty="0" smtClean="0"/>
            </a:br>
            <a:r>
              <a:rPr lang="ru-RU" dirty="0" smtClean="0"/>
              <a:t>Смеетесь вы? </a:t>
            </a:r>
            <a:br>
              <a:rPr lang="ru-RU" dirty="0" smtClean="0"/>
            </a:br>
            <a:r>
              <a:rPr lang="ru-RU" dirty="0" smtClean="0"/>
              <a:t>А нам с сестрой </a:t>
            </a:r>
            <a:br>
              <a:rPr lang="ru-RU" dirty="0" smtClean="0"/>
            </a:br>
            <a:r>
              <a:rPr lang="ru-RU" dirty="0" smtClean="0"/>
              <a:t>Ни капли не смешно!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Физкультминутка: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Вместе по лесу идём </a:t>
            </a: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Вместе по лесу идём,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спешим, не отстаём.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Вот выходим мы на луг.    (</a:t>
            </a:r>
            <a:r>
              <a:rPr lang="ru-RU" sz="3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Ходьба на месте.)</a:t>
            </a: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Тысяча цветов вокруг!     (</a:t>
            </a:r>
            <a:r>
              <a:rPr lang="ru-RU" sz="3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Потягивания — руки в стороны.)</a:t>
            </a: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Вот ромашка, василёк,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Медуница, кашка, клевер.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Расстилается ковёр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 направо и налево.    </a:t>
            </a:r>
            <a:r>
              <a:rPr lang="ru-RU" sz="3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(Наклониться и коснуться левой ступни      правой рукой, потом наоборот — правой ступни левой рукой.) </a:t>
            </a: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 небу ручки протянули,    </a:t>
            </a:r>
            <a:r>
              <a:rPr lang="ru-RU" sz="3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(Потягивания — руки вверх.) </a:t>
            </a: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Позвоночник растянули. 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Отдохнуть мы все успели </a:t>
            </a:r>
            <a:b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 на место снова сели</a:t>
            </a:r>
            <a:r>
              <a:rPr lang="ru-RU" sz="3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         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(Садимся!.)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 теперь поработаем с учебником: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smtClean="0">
                <a:solidFill>
                  <a:srgbClr val="FF0000"/>
                </a:solidFill>
              </a:rPr>
              <a:t>Стр.119</a:t>
            </a:r>
            <a:r>
              <a:rPr lang="ru-RU" sz="4000" smtClean="0">
                <a:solidFill>
                  <a:srgbClr val="FF0000"/>
                </a:solidFill>
              </a:rPr>
              <a:t>, </a:t>
            </a:r>
            <a:r>
              <a:rPr lang="ru-RU" sz="4000" smtClean="0">
                <a:solidFill>
                  <a:srgbClr val="FF0000"/>
                </a:solidFill>
              </a:rPr>
              <a:t>упр. </a:t>
            </a:r>
            <a:r>
              <a:rPr lang="ru-RU" sz="4000" dirty="0" smtClean="0">
                <a:solidFill>
                  <a:srgbClr val="FF0000"/>
                </a:solidFill>
              </a:rPr>
              <a:t>660-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</a:t>
            </a:r>
            <a:r>
              <a:rPr lang="ru-RU" dirty="0" smtClean="0"/>
              <a:t>ыпишите глаголы, которые имеют форму настоящего времени, и запишите их в 1-ом лице единственного числа. </a:t>
            </a:r>
          </a:p>
          <a:p>
            <a:r>
              <a:rPr lang="ru-RU" u="sng" dirty="0" smtClean="0"/>
              <a:t>Образец: </a:t>
            </a:r>
            <a:r>
              <a:rPr lang="ru-RU" sz="4800" dirty="0" smtClean="0">
                <a:solidFill>
                  <a:srgbClr val="FF0000"/>
                </a:solidFill>
              </a:rPr>
              <a:t>Бежать- бегу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Подведем итог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Tx/>
              <a:buSzPct val="73000"/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 каком времени глагола  мы сегодня говорили на уроке? </a:t>
            </a:r>
          </a:p>
          <a:p>
            <a:pPr marL="514350" indent="-514350">
              <a:buClrTx/>
              <a:buSzPct val="73000"/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Что вы запомнили с урока?</a:t>
            </a:r>
          </a:p>
          <a:p>
            <a:pPr marL="514350" indent="-514350">
              <a:buClrTx/>
              <a:buSzPct val="73000"/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Запишите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домашнее задание: </a:t>
            </a:r>
          </a:p>
          <a:p>
            <a:pPr marL="514350" indent="-514350">
              <a:buClrTx/>
              <a:buSzPct val="73000"/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§116, упр.658- составить текст на одну из приведенных тем.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70</TotalTime>
  <Words>204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ПОМОЩНИЦА У Танюши дел немало,  У Танюши много дел:  Утром брату помогала,—  Он с утра конфеты ел.  Вот у Тани сколько дела:  Таня ела, чай пила,  Села, с мамой посидела,  Встала, к бабушке пошла.  Перед сном сказала маме: —  Вы меня разденьте сами,  Я устала, не могу,  Я вам завтра помогу.</vt:lpstr>
      <vt:lpstr>Проверим?</vt:lpstr>
      <vt:lpstr>А теперь найдем  это время глагола в следующем стихотворении Петра Синявского:</vt:lpstr>
      <vt:lpstr>Проверим?</vt:lpstr>
      <vt:lpstr> </vt:lpstr>
      <vt:lpstr>Найдите и выпишите в стихотворении Бориса Заходера глаголы в настоящем времени:</vt:lpstr>
      <vt:lpstr>Физкультминутка:</vt:lpstr>
      <vt:lpstr>А теперь поработаем с учебником:</vt:lpstr>
      <vt:lpstr>Подведем итог урока: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ПОМОЩНИЦА У Танюши дел немало,  У Танюши много дел:  Утром брату помогала,—  Он с утра конфеты ел.  Вот у Тани сколько дела:  Таня ела, чай пила,  Села, с мамой посидела,  Встала, к бабушке пошла.  Перед сном сказала маме: —  Вы меня разденьте сами,  Я устала, не могу,  Я вам завтра помогу.</dc:title>
  <dc:creator>Windows User</dc:creator>
  <cp:lastModifiedBy>Sony</cp:lastModifiedBy>
  <cp:revision>9</cp:revision>
  <dcterms:created xsi:type="dcterms:W3CDTF">2015-04-20T18:55:56Z</dcterms:created>
  <dcterms:modified xsi:type="dcterms:W3CDTF">2020-05-03T17:55:56Z</dcterms:modified>
</cp:coreProperties>
</file>