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1" r:id="rId2"/>
    <p:sldId id="257" r:id="rId3"/>
    <p:sldId id="263" r:id="rId4"/>
    <p:sldId id="260" r:id="rId5"/>
    <p:sldId id="264" r:id="rId6"/>
    <p:sldId id="267" r:id="rId7"/>
    <p:sldId id="258" r:id="rId8"/>
    <p:sldId id="259" r:id="rId9"/>
    <p:sldId id="271" r:id="rId10"/>
    <p:sldId id="266" r:id="rId11"/>
    <p:sldId id="268" r:id="rId12"/>
    <p:sldId id="269" r:id="rId13"/>
    <p:sldId id="256" r:id="rId14"/>
    <p:sldId id="273" r:id="rId15"/>
    <p:sldId id="270" r:id="rId16"/>
    <p:sldId id="272" r:id="rId17"/>
    <p:sldId id="274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Урок внеклассного чтения 2класс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Тема . Рассказы и сказки Н.Н.Носова         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</a:t>
            </a:r>
          </a:p>
          <a:p>
            <a:pPr>
              <a:buNone/>
            </a:pPr>
            <a:r>
              <a:rPr lang="ru-RU" dirty="0" smtClean="0"/>
              <a:t>    </a:t>
            </a:r>
          </a:p>
        </p:txBody>
      </p:sp>
      <p:pic>
        <p:nvPicPr>
          <p:cNvPr id="19460" name="Picture 4" descr="http://www.bk-detstvo.narod.ru/images/Nosov_portrai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1428736"/>
            <a:ext cx="2132125" cy="2527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</a:t>
            </a:r>
            <a:br>
              <a:rPr lang="ru-RU" dirty="0" smtClean="0"/>
            </a:br>
            <a:r>
              <a:rPr lang="ru-RU" sz="4900" dirty="0" smtClean="0"/>
              <a:t>Герои сказки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А</a:t>
            </a:r>
          </a:p>
          <a:p>
            <a:pPr>
              <a:buNone/>
            </a:pPr>
            <a:r>
              <a:rPr lang="ru-RU" dirty="0" smtClean="0"/>
              <a:t>З                 М        Ш   </a:t>
            </a:r>
          </a:p>
          <a:p>
            <a:pPr>
              <a:buNone/>
            </a:pPr>
            <a:r>
              <a:rPr lang="ru-RU" dirty="0" smtClean="0"/>
              <a:t>        Б         П            Р</a:t>
            </a:r>
          </a:p>
          <a:p>
            <a:pPr>
              <a:buNone/>
            </a:pPr>
            <a:r>
              <a:rPr lang="ru-RU" dirty="0" smtClean="0"/>
              <a:t>С      </a:t>
            </a:r>
          </a:p>
          <a:p>
            <a:pPr>
              <a:buNone/>
            </a:pPr>
            <a:r>
              <a:rPr lang="ru-RU" dirty="0" smtClean="0"/>
              <a:t>       Н          Г       Ц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В              Т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69855" y="-305088"/>
            <a:ext cx="2776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ln w="500">
                  <a:solidFill>
                    <a:srgbClr val="B13F9A">
                      <a:shade val="20000"/>
                      <a:satMod val="120000"/>
                    </a:srgbClr>
                  </a:solidFill>
                </a:ln>
                <a:gradFill>
                  <a:gsLst>
                    <a:gs pos="0">
                      <a:srgbClr val="F9B639">
                        <a:tint val="13000"/>
                      </a:srgbClr>
                    </a:gs>
                    <a:gs pos="10000">
                      <a:srgbClr val="F9B639">
                        <a:tint val="20000"/>
                      </a:srgbClr>
                    </a:gs>
                    <a:gs pos="49000">
                      <a:srgbClr val="F9B639">
                        <a:tint val="70000"/>
                      </a:srgbClr>
                    </a:gs>
                    <a:gs pos="50000">
                      <a:srgbClr val="F9B639">
                        <a:tint val="97000"/>
                      </a:srgbClr>
                    </a:gs>
                    <a:gs pos="100000">
                      <a:srgbClr val="F9B639">
                        <a:tint val="20000"/>
                      </a:srgbClr>
                    </a:gs>
                  </a:gsLst>
                  <a:lin ang="5400000" scaled="1"/>
                </a:gradFill>
                <a:ea typeface="+mj-ea"/>
                <a:cs typeface="+mj-cs"/>
              </a:rPr>
              <a:t> </a:t>
            </a:r>
            <a:endParaRPr lang="ru-RU" dirty="0"/>
          </a:p>
        </p:txBody>
      </p:sp>
      <p:pic>
        <p:nvPicPr>
          <p:cNvPr id="4100" name="Picture 4" descr="http://img-fotki.yandex.ru/get/5213/17308394.53/0_55824_6a093421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71612"/>
            <a:ext cx="4286280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Незнайка-музыкан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3905246" cy="2928935"/>
          </a:xfrm>
          <a:prstGeom prst="rect">
            <a:avLst/>
          </a:prstGeom>
          <a:noFill/>
        </p:spPr>
      </p:pic>
      <p:pic>
        <p:nvPicPr>
          <p:cNvPr id="2052" name="Picture 4" descr="http://img.1tvrus.com/2009-09-14/fmt_73_id_335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786190"/>
            <a:ext cx="3500462" cy="2643207"/>
          </a:xfrm>
          <a:prstGeom prst="rect">
            <a:avLst/>
          </a:prstGeom>
          <a:noFill/>
        </p:spPr>
      </p:pic>
      <p:pic>
        <p:nvPicPr>
          <p:cNvPr id="2054" name="Picture 6" descr="http://img.1tvrus.com/2009-09-14/fmt_73_id_335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796973"/>
            <a:ext cx="3500430" cy="2757416"/>
          </a:xfrm>
          <a:prstGeom prst="rect">
            <a:avLst/>
          </a:prstGeom>
          <a:noFill/>
        </p:spPr>
      </p:pic>
      <p:pic>
        <p:nvPicPr>
          <p:cNvPr id="2056" name="Picture 8" descr="http://img.1tvrus.com/2009-09-14/fmt_73_id_334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214290"/>
            <a:ext cx="3621906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2714625" y="785813"/>
            <a:ext cx="6429375" cy="36433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6600" dirty="0" smtClean="0"/>
              <a:t>  Учись     </a:t>
            </a:r>
          </a:p>
          <a:p>
            <a:pPr>
              <a:buNone/>
            </a:pPr>
            <a:r>
              <a:rPr lang="ru-RU" sz="6600" dirty="0" smtClean="0"/>
              <a:t>             Думай        </a:t>
            </a:r>
          </a:p>
          <a:p>
            <a:pPr>
              <a:buNone/>
            </a:pPr>
            <a:r>
              <a:rPr lang="ru-RU" sz="6600" dirty="0" smtClean="0"/>
              <a:t>                        Делай</a:t>
            </a:r>
            <a:endParaRPr lang="ru-RU" sz="6600" dirty="0"/>
          </a:p>
        </p:txBody>
      </p:sp>
      <p:pic>
        <p:nvPicPr>
          <p:cNvPr id="1026" name="Picture 2" descr="http://img-fotki.yandex.ru/get/4518/28257045.682/0_72b7c_f92daf72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64"/>
            <a:ext cx="2981325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Что вы знаете о Николае Носове? Николай Носов –русский советский прозаик, драматург, все произведения для детей. Николай Носов - придумал Незнайку и поселил вместе с другими коротышками в Цветочном городе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428736"/>
            <a:ext cx="2495550" cy="4076701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6972300" cy="557213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                        Характер героя 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0" y="1857375"/>
            <a:ext cx="8072438" cy="46482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Смешной				    неунывающий</a:t>
            </a:r>
          </a:p>
          <a:p>
            <a:pPr>
              <a:buNone/>
            </a:pPr>
            <a:r>
              <a:rPr lang="ru-RU" dirty="0" smtClean="0"/>
              <a:t>                                                              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</a:t>
            </a:r>
          </a:p>
          <a:p>
            <a:pPr>
              <a:buNone/>
            </a:pPr>
            <a:r>
              <a:rPr lang="ru-RU" dirty="0" smtClean="0"/>
              <a:t>Забавный	 				фантазер 			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</a:t>
            </a:r>
          </a:p>
          <a:p>
            <a:pPr>
              <a:buNone/>
            </a:pPr>
            <a:r>
              <a:rPr lang="ru-RU" dirty="0" smtClean="0"/>
              <a:t>Веселый 					добрый</a:t>
            </a:r>
          </a:p>
          <a:p>
            <a:pPr>
              <a:buNone/>
            </a:pPr>
            <a:r>
              <a:rPr lang="ru-RU" dirty="0" smtClean="0"/>
              <a:t>				     шалун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1643050"/>
            <a:ext cx="63579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___________________________ речку</a:t>
            </a:r>
          </a:p>
          <a:p>
            <a:r>
              <a:rPr lang="ru-RU" sz="2400" dirty="0" smtClean="0"/>
              <a:t>___________________________ овечку</a:t>
            </a:r>
          </a:p>
          <a:p>
            <a:r>
              <a:rPr lang="ru-RU" sz="2400" dirty="0" smtClean="0"/>
              <a:t>___________________________ голодный</a:t>
            </a:r>
          </a:p>
          <a:p>
            <a:r>
              <a:rPr lang="ru-RU" sz="2400" dirty="0" smtClean="0"/>
              <a:t>__________________________    холодный</a:t>
            </a:r>
          </a:p>
          <a:p>
            <a:r>
              <a:rPr lang="ru-RU" sz="2400" dirty="0" err="1" smtClean="0"/>
              <a:t>___________________________подушкой</a:t>
            </a:r>
            <a:endParaRPr lang="ru-RU" sz="2400" dirty="0" smtClean="0"/>
          </a:p>
          <a:p>
            <a:r>
              <a:rPr lang="ru-RU" sz="2400" dirty="0" smtClean="0"/>
              <a:t>___________________________ ватрушка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714480" y="285728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/>
                </a:solidFill>
              </a:rPr>
              <a:t>         Проба пера</a:t>
            </a:r>
            <a:endParaRPr lang="ru-RU" sz="3600" dirty="0">
              <a:solidFill>
                <a:schemeClr val="tx2"/>
              </a:solidFill>
            </a:endParaRPr>
          </a:p>
        </p:txBody>
      </p:sp>
      <p:pic>
        <p:nvPicPr>
          <p:cNvPr id="29698" name="Picture 2" descr="http://www.lenagold.ru/fon/clipart/b/bum/bumag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143380"/>
            <a:ext cx="2714644" cy="24288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5683250" cy="10572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         </a:t>
            </a:r>
            <a:br>
              <a:rPr lang="ru-RU" dirty="0" smtClean="0"/>
            </a:br>
            <a:r>
              <a:rPr lang="ru-RU" sz="4900" dirty="0" smtClean="0"/>
              <a:t>                                     </a:t>
            </a:r>
            <a:r>
              <a:rPr lang="ru-RU" sz="4900" dirty="0" err="1" smtClean="0"/>
              <a:t>Сенквейн</a:t>
            </a:r>
            <a:r>
              <a:rPr lang="ru-RU" sz="4900" dirty="0" smtClean="0"/>
              <a:t> </a:t>
            </a:r>
            <a:br>
              <a:rPr lang="ru-RU" sz="4900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3571875" y="1071563"/>
            <a:ext cx="5572125" cy="3500437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/>
              <a:t>Незнайка </a:t>
            </a:r>
          </a:p>
          <a:p>
            <a:r>
              <a:rPr lang="ru-RU" sz="3600" dirty="0" smtClean="0"/>
              <a:t>Веселый , озорной </a:t>
            </a:r>
          </a:p>
          <a:p>
            <a:r>
              <a:rPr lang="ru-RU" sz="3600" dirty="0" smtClean="0"/>
              <a:t>Шалит , выдумывает , играет </a:t>
            </a:r>
          </a:p>
          <a:p>
            <a:r>
              <a:rPr lang="ru-RU" sz="3600" dirty="0" smtClean="0"/>
              <a:t>А теперь учиться начинает </a:t>
            </a:r>
          </a:p>
          <a:p>
            <a:r>
              <a:rPr lang="ru-RU" sz="3600" dirty="0" smtClean="0"/>
              <a:t>Молодец ! </a:t>
            </a:r>
            <a:endParaRPr lang="ru-RU" sz="3600" dirty="0"/>
          </a:p>
        </p:txBody>
      </p:sp>
      <p:pic>
        <p:nvPicPr>
          <p:cNvPr id="26630" name="Picture 6" descr="http://img-fotki.yandex.ru/get/6001/lulu0501.30/0_58479_2d877ea4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2643182"/>
            <a:ext cx="2038537" cy="3905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28860" y="1285860"/>
            <a:ext cx="3357586" cy="46434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357554" y="2643182"/>
            <a:ext cx="1357322" cy="1357322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1285860"/>
            <a:ext cx="2786082" cy="9144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Н.Н.Носов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28860" y="4857760"/>
            <a:ext cx="3357586" cy="7143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Приключение Незнайки и его друзей</a:t>
            </a:r>
            <a:endParaRPr lang="ru-RU" dirty="0"/>
          </a:p>
        </p:txBody>
      </p:sp>
      <p:pic>
        <p:nvPicPr>
          <p:cNvPr id="1026" name="Picture 2" descr="http://www.bk-detstvo.narod.ru/images/nosov_neznayka_music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2643182"/>
            <a:ext cx="928694" cy="139526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000232" y="50004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МОДЕЛЬ ОБЛОЖКИ</a:t>
            </a:r>
            <a:endParaRPr lang="ru-RU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428875"/>
            <a:ext cx="7500938" cy="3857625"/>
          </a:xfrm>
        </p:spPr>
        <p:txBody>
          <a:bodyPr>
            <a:normAutofit/>
          </a:bodyPr>
          <a:lstStyle/>
          <a:p>
            <a:r>
              <a:rPr lang="en-US" dirty="0" smtClean="0"/>
              <a:t> 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42976" y="1285860"/>
            <a:ext cx="60722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Домашнее задание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2500306"/>
            <a:ext cx="61436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Придумайте новый город , в котором живут малыши , нового героя, опишите его , нарисуйте , подумайте, чем он может увлекаться . Создайте свою книжку.</a:t>
            </a:r>
            <a:endParaRPr lang="ru-RU" sz="2800" dirty="0"/>
          </a:p>
        </p:txBody>
      </p:sp>
      <p:pic>
        <p:nvPicPr>
          <p:cNvPr id="30722" name="Picture 2" descr="http://www.bk-detstvo.narod.ru/images/Neznaika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285728"/>
            <a:ext cx="1357322" cy="2071726"/>
          </a:xfrm>
          <a:prstGeom prst="rect">
            <a:avLst/>
          </a:prstGeom>
          <a:noFill/>
        </p:spPr>
      </p:pic>
      <p:pic>
        <p:nvPicPr>
          <p:cNvPr id="30724" name="Picture 4" descr="http://gif-smail.ucoz.ru/_ph/52/2/9293541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3" y="4650212"/>
            <a:ext cx="2214579" cy="1955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57430"/>
            <a:ext cx="7242048" cy="2143140"/>
          </a:xfrm>
        </p:spPr>
        <p:txBody>
          <a:bodyPr>
            <a:noAutofit/>
          </a:bodyPr>
          <a:lstStyle/>
          <a:p>
            <a:pPr algn="just"/>
            <a:r>
              <a:rPr lang="ru-RU" sz="7200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Молодцы!</a:t>
            </a:r>
            <a:br>
              <a:rPr lang="ru-RU" sz="7200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</a:br>
            <a:endParaRPr lang="ru-RU" sz="7200" dirty="0">
              <a:solidFill>
                <a:schemeClr val="accent2">
                  <a:lumMod val="75000"/>
                </a:schemeClr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112.photobucket.com/albums/n184/kievljanka/Zhivaja%20shljapa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94" y="3214686"/>
            <a:ext cx="2214578" cy="3318756"/>
          </a:xfrm>
          <a:prstGeom prst="rect">
            <a:avLst/>
          </a:prstGeom>
          <a:noFill/>
        </p:spPr>
      </p:pic>
      <p:pic>
        <p:nvPicPr>
          <p:cNvPr id="4100" name="Picture 4" descr="http://www.tradebook.ru/files/news/1106_b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3214686"/>
            <a:ext cx="2357453" cy="3286172"/>
          </a:xfrm>
          <a:prstGeom prst="rect">
            <a:avLst/>
          </a:prstGeom>
          <a:noFill/>
        </p:spPr>
      </p:pic>
      <p:pic>
        <p:nvPicPr>
          <p:cNvPr id="4102" name="Picture 6" descr="http://festival.1september.ru/articles/564391/im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214686"/>
            <a:ext cx="2286016" cy="3286148"/>
          </a:xfrm>
          <a:prstGeom prst="rect">
            <a:avLst/>
          </a:prstGeom>
          <a:noFill/>
        </p:spPr>
      </p:pic>
      <p:pic>
        <p:nvPicPr>
          <p:cNvPr id="18438" name="Picture 6" descr="http://ic.pics.livejournal.com/nemets_777/19068436/54276/54276_10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371538"/>
            <a:ext cx="2214578" cy="2660153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928926" y="320040"/>
            <a:ext cx="4929222" cy="2680332"/>
          </a:xfrm>
        </p:spPr>
        <p:txBody>
          <a:bodyPr/>
          <a:lstStyle/>
          <a:p>
            <a:r>
              <a:rPr lang="ru-RU" dirty="0" smtClean="0"/>
              <a:t>                 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868" y="357166"/>
            <a:ext cx="3714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Н- неунывающий</a:t>
            </a:r>
          </a:p>
          <a:p>
            <a:r>
              <a:rPr lang="ru-RU" sz="3200" dirty="0" smtClean="0"/>
              <a:t>О -обаятельный</a:t>
            </a:r>
          </a:p>
          <a:p>
            <a:r>
              <a:rPr lang="ru-RU" sz="3200" dirty="0" smtClean="0"/>
              <a:t>С- серьезный</a:t>
            </a:r>
          </a:p>
          <a:p>
            <a:r>
              <a:rPr lang="ru-RU" sz="3200" dirty="0" smtClean="0"/>
              <a:t>О- остроумный</a:t>
            </a:r>
          </a:p>
          <a:p>
            <a:r>
              <a:rPr lang="ru-RU" sz="3200" dirty="0" smtClean="0"/>
              <a:t>В -веселый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71438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Игра «Кто ты?» 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86676" cy="585791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Ты пришел в гости к другу.</a:t>
            </a:r>
          </a:p>
          <a:p>
            <a:r>
              <a:rPr lang="ru-RU" dirty="0" smtClean="0"/>
              <a:t>Ты хотел поднять шляпу.                      </a:t>
            </a:r>
          </a:p>
          <a:p>
            <a:r>
              <a:rPr lang="ru-RU" dirty="0" smtClean="0"/>
              <a:t>Ты очень испугался.  (Володя «Живая шляпа»)  </a:t>
            </a:r>
          </a:p>
          <a:p>
            <a:r>
              <a:rPr lang="ru-RU" dirty="0" smtClean="0"/>
              <a:t>         </a:t>
            </a:r>
          </a:p>
          <a:p>
            <a:r>
              <a:rPr lang="ru-RU" dirty="0" smtClean="0"/>
              <a:t>Ты вошел во двор , а там новая ледяная горка.   </a:t>
            </a:r>
          </a:p>
          <a:p>
            <a:r>
              <a:rPr lang="ru-RU" dirty="0" smtClean="0"/>
              <a:t> Ты пытался залезть на горку.     </a:t>
            </a:r>
          </a:p>
          <a:p>
            <a:r>
              <a:rPr lang="ru-RU" dirty="0" smtClean="0"/>
              <a:t>Зачем ты посыпал горку песком?(Котька «На горке»)      </a:t>
            </a:r>
          </a:p>
          <a:p>
            <a:r>
              <a:rPr lang="ru-RU" dirty="0" smtClean="0"/>
              <a:t>                                           </a:t>
            </a:r>
          </a:p>
          <a:p>
            <a:r>
              <a:rPr lang="ru-RU" dirty="0" smtClean="0"/>
              <a:t>Вы с сестрой играли.      </a:t>
            </a:r>
          </a:p>
          <a:p>
            <a:r>
              <a:rPr lang="ru-RU" dirty="0" smtClean="0"/>
              <a:t>Дома никого не было.  </a:t>
            </a:r>
          </a:p>
          <a:p>
            <a:r>
              <a:rPr lang="ru-RU" dirty="0" smtClean="0"/>
              <a:t>Вы очень испугались.(«Затейники»)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115175" cy="6794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</a:t>
            </a:r>
            <a:br>
              <a:rPr lang="ru-RU" dirty="0" smtClean="0"/>
            </a:br>
            <a:r>
              <a:rPr lang="ru-RU" dirty="0" smtClean="0"/>
              <a:t>                     Чьи это вещи?</a:t>
            </a:r>
            <a:endParaRPr lang="ru-RU" dirty="0"/>
          </a:p>
        </p:txBody>
      </p:sp>
      <p:pic>
        <p:nvPicPr>
          <p:cNvPr id="1026" name="Picture 2" descr="http://solnce.name/wp-content/uploads/2008/04/odeya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571612"/>
            <a:ext cx="2214578" cy="2796748"/>
          </a:xfrm>
          <a:prstGeom prst="rect">
            <a:avLst/>
          </a:prstGeom>
          <a:noFill/>
        </p:spPr>
      </p:pic>
      <p:pic>
        <p:nvPicPr>
          <p:cNvPr id="1028" name="Picture 4" descr="http://www.microstocker.com.ua/upload/image/fotos/big/6f8df9ad636df9c596a8373c9acf9bc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1643050"/>
            <a:ext cx="2980690" cy="3241501"/>
          </a:xfrm>
          <a:prstGeom prst="rect">
            <a:avLst/>
          </a:prstGeom>
          <a:noFill/>
        </p:spPr>
      </p:pic>
      <p:pic>
        <p:nvPicPr>
          <p:cNvPr id="1030" name="Picture 6" descr="http://img1.liveinternet.ru/images/attach/c/1/50/478/50478991_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8434" y="1571612"/>
            <a:ext cx="2803070" cy="2452686"/>
          </a:xfrm>
          <a:prstGeom prst="rect">
            <a:avLst/>
          </a:prstGeom>
          <a:noFill/>
        </p:spPr>
      </p:pic>
      <p:pic>
        <p:nvPicPr>
          <p:cNvPr id="1032" name="Picture 8" descr="http://www.fising-expert.ru/wp-content/uploads/2012/05/5046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929066"/>
            <a:ext cx="2286016" cy="2286016"/>
          </a:xfrm>
          <a:prstGeom prst="rect">
            <a:avLst/>
          </a:prstGeom>
          <a:noFill/>
        </p:spPr>
      </p:pic>
      <p:pic>
        <p:nvPicPr>
          <p:cNvPr id="1034" name="Picture 10" descr="http://colombo-ceylon.ru/wp-content/uploads/2012/03/chto-takoe-kartoshka_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71604" y="4429132"/>
            <a:ext cx="3071834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428868"/>
            <a:ext cx="7043758" cy="1143008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</a:t>
            </a:r>
            <a:r>
              <a:rPr lang="ru-RU" dirty="0" err="1" smtClean="0"/>
              <a:t>ДелаЙ</a:t>
            </a:r>
            <a:r>
              <a:rPr lang="ru-RU" dirty="0" smtClean="0"/>
              <a:t>       -         думай</a:t>
            </a:r>
            <a:endParaRPr lang="ru-RU" dirty="0"/>
          </a:p>
        </p:txBody>
      </p:sp>
      <p:pic>
        <p:nvPicPr>
          <p:cNvPr id="20482" name="Picture 2" descr="http://festival.1september.ru/articles/530221/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422947"/>
            <a:ext cx="2786082" cy="3121508"/>
          </a:xfrm>
          <a:prstGeom prst="rect">
            <a:avLst/>
          </a:prstGeom>
          <a:noFill/>
        </p:spPr>
      </p:pic>
      <p:pic>
        <p:nvPicPr>
          <p:cNvPr id="20486" name="Picture 6" descr="http://www.planetaskazok.ru/images/stories/nosov/jivaya_shlyapa/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00438"/>
            <a:ext cx="2804361" cy="3143272"/>
          </a:xfrm>
          <a:prstGeom prst="rect">
            <a:avLst/>
          </a:prstGeom>
          <a:noFill/>
        </p:spPr>
      </p:pic>
      <p:pic>
        <p:nvPicPr>
          <p:cNvPr id="20490" name="Picture 10" descr="http://www.planetaskazok.ru/images/stories/nosov/zateiniki/img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44836"/>
            <a:ext cx="3000396" cy="2569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500034" y="357188"/>
            <a:ext cx="7429552" cy="4229100"/>
          </a:xfrm>
        </p:spPr>
        <p:txBody>
          <a:bodyPr>
            <a:normAutofit fontScale="85000" lnSpcReduction="10000"/>
          </a:bodyPr>
          <a:lstStyle/>
          <a:p>
            <a:pPr algn="r">
              <a:buNone/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 слышали когда-нибудь про город из цветов </a:t>
            </a:r>
            <a:b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Живут в нём коротышки из сказочных миров.</a:t>
            </a:r>
            <a:b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Цветочный город шумный - он в сказочной стране.</a:t>
            </a:r>
            <a:b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нём чудеса, как птицы, порхают в вышине.</a:t>
            </a:r>
            <a:b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я друзья - Незнайка, вы знаете меня,</a:t>
            </a:r>
            <a:b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Ведь самый, самый, самый известный  - это я.</a:t>
            </a:r>
            <a:r>
              <a:rPr lang="ru-RU" dirty="0" smtClean="0">
                <a:latin typeface="Arial" pitchFamily="34" charset="0"/>
              </a:rPr>
              <a:t/>
            </a:r>
            <a:br>
              <a:rPr lang="ru-RU" dirty="0" smtClean="0">
                <a:latin typeface="Arial" pitchFamily="34" charset="0"/>
              </a:rPr>
            </a:br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-738664"/>
            <a:ext cx="312906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ru-RU" sz="10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0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5602" name="Picture 2" descr="http://do.gendocs.ru/pars_docs/tw_refs/304/303864/303864_html_597707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982608"/>
            <a:ext cx="3833856" cy="2875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20675"/>
            <a:ext cx="7239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Одень Незнайку</a:t>
            </a:r>
            <a:endParaRPr lang="ru-RU" dirty="0"/>
          </a:p>
        </p:txBody>
      </p:sp>
      <p:pic>
        <p:nvPicPr>
          <p:cNvPr id="3074" name="Picture 2" descr="http://s017.radikal.ru/i444/1209/10/e0526226a03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4000504"/>
            <a:ext cx="3806308" cy="1996752"/>
          </a:xfrm>
          <a:prstGeom prst="rect">
            <a:avLst/>
          </a:prstGeom>
          <a:noFill/>
        </p:spPr>
      </p:pic>
      <p:pic>
        <p:nvPicPr>
          <p:cNvPr id="4" name="Picture 2" descr="http://all-psd.ru/uploads/posts/2011-05/Top-Ha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1500174"/>
            <a:ext cx="2857500" cy="2371726"/>
          </a:xfrm>
          <a:prstGeom prst="rect">
            <a:avLst/>
          </a:prstGeom>
          <a:noFill/>
        </p:spPr>
      </p:pic>
      <p:pic>
        <p:nvPicPr>
          <p:cNvPr id="3076" name="Picture 4" descr="http://gallery.forum-grad.ru/files/8/0/7/9/0/f9a83bd28e8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253" y="1643050"/>
            <a:ext cx="3167053" cy="2551964"/>
          </a:xfrm>
          <a:prstGeom prst="rect">
            <a:avLst/>
          </a:prstGeom>
          <a:noFill/>
        </p:spPr>
      </p:pic>
      <p:pic>
        <p:nvPicPr>
          <p:cNvPr id="3078" name="Picture 6" descr="http://www.respublica.ru/uploads/01/00/00/0y/dr/large_4201aa435d13dd0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071942"/>
            <a:ext cx="1857387" cy="1857388"/>
          </a:xfrm>
          <a:prstGeom prst="rect">
            <a:avLst/>
          </a:prstGeom>
          <a:noFill/>
        </p:spPr>
      </p:pic>
      <p:pic>
        <p:nvPicPr>
          <p:cNvPr id="3080" name="Picture 8" descr="http://images.tiu.ru/11050348_w100_h100_xeae4079d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9" y="1928802"/>
            <a:ext cx="1387326" cy="2102009"/>
          </a:xfrm>
          <a:prstGeom prst="rect">
            <a:avLst/>
          </a:prstGeom>
          <a:noFill/>
        </p:spPr>
      </p:pic>
      <p:pic>
        <p:nvPicPr>
          <p:cNvPr id="3082" name="Picture 10" descr="http://t2.gstatic.com/images?q=tbn:ANd9GcRe-2VX1Oo86EcaWNYkIXjqUuqPR6r44F40Btl8wmzAK9yzXNPIGqRPOsoB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42976" y="4286256"/>
            <a:ext cx="780038" cy="200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53.radikal.ru/i141/1205/2b/432042b9de5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023704" cy="3033187"/>
          </a:xfrm>
          <a:prstGeom prst="rect">
            <a:avLst/>
          </a:prstGeom>
          <a:noFill/>
        </p:spPr>
      </p:pic>
      <p:pic>
        <p:nvPicPr>
          <p:cNvPr id="2052" name="Picture 4" descr="http://emalutki.com.ua/upload/photos/M1182/1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857628"/>
            <a:ext cx="2714643" cy="2714644"/>
          </a:xfrm>
          <a:prstGeom prst="rect">
            <a:avLst/>
          </a:prstGeom>
          <a:noFill/>
        </p:spPr>
      </p:pic>
      <p:pic>
        <p:nvPicPr>
          <p:cNvPr id="2054" name="Picture 6" descr="http://t0.gstatic.com/images?q=tbn:ANd9GcQvDq8wqkTHf3Rv8pUBF-5qyQoAlxbWgoF9iN-coltJT5qHx4LOKay6oie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24617" y="4571984"/>
            <a:ext cx="3619383" cy="2286016"/>
          </a:xfrm>
          <a:prstGeom prst="rect">
            <a:avLst/>
          </a:prstGeom>
          <a:noFill/>
        </p:spPr>
      </p:pic>
      <p:pic>
        <p:nvPicPr>
          <p:cNvPr id="2056" name="Picture 8" descr="http://t0.gstatic.com/images?q=tbn:ANd9GcRPROthEZOTgWqh10TcCjhQ3jcn39Xcspf1JkATatIurIZnVD1_7eOb2EyXA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86256"/>
            <a:ext cx="2571768" cy="2338391"/>
          </a:xfrm>
          <a:prstGeom prst="rect">
            <a:avLst/>
          </a:prstGeom>
          <a:noFill/>
        </p:spPr>
      </p:pic>
      <p:pic>
        <p:nvPicPr>
          <p:cNvPr id="2058" name="Picture 10" descr="http://sweetbaby.spb.ru/sstorage/12/20312121106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94" y="0"/>
            <a:ext cx="3643306" cy="2638434"/>
          </a:xfrm>
          <a:prstGeom prst="rect">
            <a:avLst/>
          </a:prstGeom>
          <a:noFill/>
        </p:spPr>
      </p:pic>
      <p:pic>
        <p:nvPicPr>
          <p:cNvPr id="4" name="Picture 2" descr="http://www.telegraf-spb.ru/published/publicdata/B622311/attachments/SC/products_pictures/futbolka_rossija_en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71736" y="571480"/>
            <a:ext cx="3000396" cy="3143242"/>
          </a:xfrm>
          <a:prstGeom prst="rect">
            <a:avLst/>
          </a:prstGeom>
          <a:noFill/>
        </p:spPr>
      </p:pic>
      <p:pic>
        <p:nvPicPr>
          <p:cNvPr id="5" name="Picture 4" descr="http://vsetaobao.com/uploads/posts/2012-06/1340196229_-af-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00760" y="2571744"/>
            <a:ext cx="2714644" cy="2057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g-fotki.yandex.ru/get/5002/lulu0501.30/0_5847a_1b5a8ba7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71480"/>
            <a:ext cx="3757392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791</TotalTime>
  <Words>216</Words>
  <Application>Microsoft Office PowerPoint</Application>
  <PresentationFormat>Экран (4:3)</PresentationFormat>
  <Paragraphs>74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Constantia</vt:lpstr>
      <vt:lpstr>Franklin Gothic Book</vt:lpstr>
      <vt:lpstr>Franklin Gothic Medium</vt:lpstr>
      <vt:lpstr>Times New Roman</vt:lpstr>
      <vt:lpstr>Wingdings 2</vt:lpstr>
      <vt:lpstr>Трек</vt:lpstr>
      <vt:lpstr>Урок внеклассного чтения 2класс</vt:lpstr>
      <vt:lpstr>                   </vt:lpstr>
      <vt:lpstr>  Игра «Кто ты?»   </vt:lpstr>
      <vt:lpstr>                                      Чьи это вещи?</vt:lpstr>
      <vt:lpstr>           ДелаЙ       -         думай</vt:lpstr>
      <vt:lpstr>Презентация PowerPoint</vt:lpstr>
      <vt:lpstr>             Одень Незнайку</vt:lpstr>
      <vt:lpstr>Презентация PowerPoint</vt:lpstr>
      <vt:lpstr>Презентация PowerPoint</vt:lpstr>
      <vt:lpstr>                                Герои сказки </vt:lpstr>
      <vt:lpstr>Презентация PowerPoint</vt:lpstr>
      <vt:lpstr>Презентация PowerPoint</vt:lpstr>
      <vt:lpstr>                        Характер героя </vt:lpstr>
      <vt:lpstr>Презентация PowerPoint</vt:lpstr>
      <vt:lpstr>                                                                      Сенквейн   </vt:lpstr>
      <vt:lpstr>Презентация PowerPoint</vt:lpstr>
      <vt:lpstr>     </vt:lpstr>
      <vt:lpstr>Молодцы!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129</cp:revision>
  <dcterms:modified xsi:type="dcterms:W3CDTF">2020-04-24T14:34:48Z</dcterms:modified>
</cp:coreProperties>
</file>