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1" r:id="rId2"/>
    <p:sldId id="257" r:id="rId3"/>
    <p:sldId id="263" r:id="rId4"/>
    <p:sldId id="260" r:id="rId5"/>
    <p:sldId id="264" r:id="rId6"/>
    <p:sldId id="267" r:id="rId7"/>
    <p:sldId id="258" r:id="rId8"/>
    <p:sldId id="259" r:id="rId9"/>
    <p:sldId id="271" r:id="rId10"/>
    <p:sldId id="266" r:id="rId11"/>
    <p:sldId id="268" r:id="rId12"/>
    <p:sldId id="269" r:id="rId13"/>
    <p:sldId id="256" r:id="rId14"/>
    <p:sldId id="273" r:id="rId15"/>
    <p:sldId id="270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внеклассного чтения 2класс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Тема . Рассказы и сказки Н.Н.Носова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19460" name="Picture 4" descr="http://www.bk-detstvo.narod.ru/images/Nosov_portra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132125" cy="252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4900" dirty="0" smtClean="0"/>
              <a:t>Герои сказки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А</a:t>
            </a:r>
          </a:p>
          <a:p>
            <a:pPr>
              <a:buNone/>
            </a:pPr>
            <a:r>
              <a:rPr lang="ru-RU" dirty="0" smtClean="0"/>
              <a:t>З                 М        Ш   </a:t>
            </a:r>
          </a:p>
          <a:p>
            <a:pPr>
              <a:buNone/>
            </a:pPr>
            <a:r>
              <a:rPr lang="ru-RU" dirty="0" smtClean="0"/>
              <a:t>        Б         П            Р</a:t>
            </a:r>
          </a:p>
          <a:p>
            <a:pPr>
              <a:buNone/>
            </a:pPr>
            <a:r>
              <a:rPr lang="ru-RU" dirty="0" smtClean="0"/>
              <a:t>С      </a:t>
            </a:r>
          </a:p>
          <a:p>
            <a:pPr>
              <a:buNone/>
            </a:pPr>
            <a:r>
              <a:rPr lang="ru-RU" dirty="0" smtClean="0"/>
              <a:t>       Н          Г       Ц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В              Т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69855" y="-305088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4100" name="Picture 4" descr="http://img-fotki.yandex.ru/get/5213/17308394.53/0_55824_6a09342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знайка-музык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905246" cy="2928935"/>
          </a:xfrm>
          <a:prstGeom prst="rect">
            <a:avLst/>
          </a:prstGeom>
          <a:noFill/>
        </p:spPr>
      </p:pic>
      <p:pic>
        <p:nvPicPr>
          <p:cNvPr id="2052" name="Picture 4" descr="http://img.1tvrus.com/2009-09-14/fmt_73_id_33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3500462" cy="2643207"/>
          </a:xfrm>
          <a:prstGeom prst="rect">
            <a:avLst/>
          </a:prstGeom>
          <a:noFill/>
        </p:spPr>
      </p:pic>
      <p:pic>
        <p:nvPicPr>
          <p:cNvPr id="2054" name="Picture 6" descr="http://img.1tvrus.com/2009-09-14/fmt_73_id_33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96973"/>
            <a:ext cx="3500430" cy="2757416"/>
          </a:xfrm>
          <a:prstGeom prst="rect">
            <a:avLst/>
          </a:prstGeom>
          <a:noFill/>
        </p:spPr>
      </p:pic>
      <p:pic>
        <p:nvPicPr>
          <p:cNvPr id="2056" name="Picture 8" descr="http://img.1tvrus.com/2009-09-14/fmt_73_id_33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362190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714625" y="785813"/>
            <a:ext cx="6429375" cy="3643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600" dirty="0" smtClean="0"/>
              <a:t>  Учись     </a:t>
            </a:r>
          </a:p>
          <a:p>
            <a:pPr>
              <a:buNone/>
            </a:pPr>
            <a:r>
              <a:rPr lang="ru-RU" sz="6600" dirty="0" smtClean="0"/>
              <a:t>             Думай        </a:t>
            </a:r>
          </a:p>
          <a:p>
            <a:pPr>
              <a:buNone/>
            </a:pPr>
            <a:r>
              <a:rPr lang="ru-RU" sz="6600" dirty="0" smtClean="0"/>
              <a:t>                        Делай</a:t>
            </a:r>
            <a:endParaRPr lang="ru-RU" sz="6600" dirty="0"/>
          </a:p>
        </p:txBody>
      </p:sp>
      <p:pic>
        <p:nvPicPr>
          <p:cNvPr id="1026" name="Picture 2" descr="http://img-fotki.yandex.ru/get/4518/28257045.682/0_72b7c_f92daf72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981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вы знаете о Николае Носове? Николай Носов –русский советский прозаик, драматург, все произведения для детей. Николай Носов - придумал Незнайку и поселил вместе с другими коротышками в Цветочном город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6"/>
            <a:ext cx="2495550" cy="40767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972300" cy="55721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                 Характер героя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857375"/>
            <a:ext cx="8072438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Смешной				    неунывающий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Забавный	 				фантазер 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Веселый 					добрый</a:t>
            </a:r>
          </a:p>
          <a:p>
            <a:pPr>
              <a:buNone/>
            </a:pPr>
            <a:r>
              <a:rPr lang="ru-RU" dirty="0" smtClean="0"/>
              <a:t>				     шалун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643050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___________________________ речку</a:t>
            </a:r>
          </a:p>
          <a:p>
            <a:r>
              <a:rPr lang="ru-RU" sz="2400" dirty="0" smtClean="0"/>
              <a:t>___________________________ овечку</a:t>
            </a:r>
          </a:p>
          <a:p>
            <a:r>
              <a:rPr lang="ru-RU" sz="2400" dirty="0" smtClean="0"/>
              <a:t>___________________________ голодный</a:t>
            </a:r>
          </a:p>
          <a:p>
            <a:r>
              <a:rPr lang="ru-RU" sz="2400" dirty="0" smtClean="0"/>
              <a:t>__________________________    холодный</a:t>
            </a:r>
          </a:p>
          <a:p>
            <a:r>
              <a:rPr lang="ru-RU" sz="2400" dirty="0" err="1" smtClean="0"/>
              <a:t>___________________________подушкой</a:t>
            </a:r>
            <a:endParaRPr lang="ru-RU" sz="2400" dirty="0" smtClean="0"/>
          </a:p>
          <a:p>
            <a:r>
              <a:rPr lang="ru-RU" sz="2400" dirty="0" smtClean="0"/>
              <a:t>___________________________ ватрушка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28572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        Проба пера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29698" name="Picture 2" descr="http://www.lenagold.ru/fon/clipart/b/bum/bumag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143380"/>
            <a:ext cx="2714644" cy="242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683250" cy="1057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sz="4900" dirty="0" smtClean="0"/>
              <a:t>                                     </a:t>
            </a:r>
            <a:r>
              <a:rPr lang="ru-RU" sz="4900" dirty="0" err="1" smtClean="0"/>
              <a:t>Сенквейн</a:t>
            </a:r>
            <a:r>
              <a:rPr lang="ru-RU" sz="4900" dirty="0" smtClean="0"/>
              <a:t> </a:t>
            </a:r>
            <a:br>
              <a:rPr lang="ru-RU" sz="49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571875" y="1071563"/>
            <a:ext cx="5572125" cy="3500437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Незнайка </a:t>
            </a:r>
          </a:p>
          <a:p>
            <a:r>
              <a:rPr lang="ru-RU" sz="3600" dirty="0" smtClean="0"/>
              <a:t>Веселый , озорной </a:t>
            </a:r>
          </a:p>
          <a:p>
            <a:r>
              <a:rPr lang="ru-RU" sz="3600" dirty="0" smtClean="0"/>
              <a:t>Шалит , выдумывает , играет </a:t>
            </a:r>
          </a:p>
          <a:p>
            <a:r>
              <a:rPr lang="ru-RU" sz="3600" dirty="0" smtClean="0"/>
              <a:t>А теперь учиться начинает </a:t>
            </a:r>
          </a:p>
          <a:p>
            <a:r>
              <a:rPr lang="ru-RU" sz="3600" dirty="0" smtClean="0"/>
              <a:t>Молодец ! </a:t>
            </a:r>
            <a:endParaRPr lang="ru-RU" sz="3600" dirty="0"/>
          </a:p>
        </p:txBody>
      </p:sp>
      <p:pic>
        <p:nvPicPr>
          <p:cNvPr id="26630" name="Picture 6" descr="http://img-fotki.yandex.ru/get/6001/lulu0501.30/0_58479_2d877ea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2038537" cy="390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1285860"/>
            <a:ext cx="3357586" cy="4643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357554" y="2643182"/>
            <a:ext cx="1357322" cy="13573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285860"/>
            <a:ext cx="278608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Н.Н.Носов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857760"/>
            <a:ext cx="3357586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Приключение Незнайки и его друзей</a:t>
            </a:r>
            <a:endParaRPr lang="ru-RU" dirty="0"/>
          </a:p>
        </p:txBody>
      </p:sp>
      <p:pic>
        <p:nvPicPr>
          <p:cNvPr id="1026" name="Picture 2" descr="http://www.bk-detstvo.narod.ru/images/nosov_neznayka_mu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643182"/>
            <a:ext cx="928694" cy="13952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50004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МОДЕЛЬ ОБЛОЖКИ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28875"/>
            <a:ext cx="7500938" cy="3857625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28586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500306"/>
            <a:ext cx="6143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Придумайте новый город , в котором живут малыши , нового героя, опишите его , нарисуйте , подумайте, чем он может увлекаться . Создайте свою книжку.</a:t>
            </a:r>
            <a:endParaRPr lang="ru-RU" sz="2800" dirty="0"/>
          </a:p>
        </p:txBody>
      </p:sp>
      <p:pic>
        <p:nvPicPr>
          <p:cNvPr id="30722" name="Picture 2" descr="http://www.bk-detstvo.narod.ru/images/Neznaik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357322" cy="2071726"/>
          </a:xfrm>
          <a:prstGeom prst="rect">
            <a:avLst/>
          </a:prstGeom>
          <a:noFill/>
        </p:spPr>
      </p:pic>
      <p:pic>
        <p:nvPicPr>
          <p:cNvPr id="30724" name="Picture 4" descr="http://gif-smail.ucoz.ru/_ph/52/2/9293541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3" y="4650212"/>
            <a:ext cx="2214579" cy="195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7242048" cy="2143140"/>
          </a:xfrm>
        </p:spPr>
        <p:txBody>
          <a:bodyPr>
            <a:noAutofit/>
          </a:bodyPr>
          <a:lstStyle/>
          <a:p>
            <a:pPr algn="just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Молодцы!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endParaRPr lang="ru-RU" sz="7200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112.photobucket.com/albums/n184/kievljanka/Zhivaja%20shljap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14686"/>
            <a:ext cx="2214578" cy="3318756"/>
          </a:xfrm>
          <a:prstGeom prst="rect">
            <a:avLst/>
          </a:prstGeom>
          <a:noFill/>
        </p:spPr>
      </p:pic>
      <p:pic>
        <p:nvPicPr>
          <p:cNvPr id="4100" name="Picture 4" descr="http://www.tradebook.ru/files/news/110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14686"/>
            <a:ext cx="2357453" cy="3286172"/>
          </a:xfrm>
          <a:prstGeom prst="rect">
            <a:avLst/>
          </a:prstGeom>
          <a:noFill/>
        </p:spPr>
      </p:pic>
      <p:pic>
        <p:nvPicPr>
          <p:cNvPr id="4102" name="Picture 6" descr="http://festival.1september.ru/articles/564391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2286016" cy="3286148"/>
          </a:xfrm>
          <a:prstGeom prst="rect">
            <a:avLst/>
          </a:prstGeom>
          <a:noFill/>
        </p:spPr>
      </p:pic>
      <p:pic>
        <p:nvPicPr>
          <p:cNvPr id="18438" name="Picture 6" descr="http://ic.pics.livejournal.com/nemets_777/19068436/54276/54276_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1538"/>
            <a:ext cx="2214578" cy="266015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28926" y="320040"/>
            <a:ext cx="4929222" cy="2680332"/>
          </a:xfrm>
        </p:spPr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357166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Н- неунывающий</a:t>
            </a:r>
          </a:p>
          <a:p>
            <a:r>
              <a:rPr lang="ru-RU" sz="3200" dirty="0" smtClean="0"/>
              <a:t>О -обаятельный</a:t>
            </a:r>
          </a:p>
          <a:p>
            <a:r>
              <a:rPr lang="ru-RU" sz="3200" dirty="0" smtClean="0"/>
              <a:t>С- серьезный</a:t>
            </a:r>
          </a:p>
          <a:p>
            <a:r>
              <a:rPr lang="ru-RU" sz="3200" dirty="0" smtClean="0"/>
              <a:t>О- остроумный</a:t>
            </a:r>
          </a:p>
          <a:p>
            <a:r>
              <a:rPr lang="ru-RU" sz="3200" dirty="0" smtClean="0"/>
              <a:t>В -веселый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143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Игра «Кто ты?»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7286676" cy="58579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Ты пришел в гости к другу.</a:t>
            </a:r>
          </a:p>
          <a:p>
            <a:r>
              <a:rPr lang="ru-RU" dirty="0" smtClean="0"/>
              <a:t>Ты хотел поднять шляпу.                      </a:t>
            </a:r>
          </a:p>
          <a:p>
            <a:r>
              <a:rPr lang="ru-RU" dirty="0" smtClean="0"/>
              <a:t>Ты очень испугался.  (Володя «Живая шляпа»)  </a:t>
            </a:r>
          </a:p>
          <a:p>
            <a:r>
              <a:rPr lang="ru-RU" dirty="0" smtClean="0"/>
              <a:t>         </a:t>
            </a:r>
          </a:p>
          <a:p>
            <a:r>
              <a:rPr lang="ru-RU" dirty="0" smtClean="0"/>
              <a:t>Ты вошел во двор , а там новая ледяная горка.   </a:t>
            </a:r>
          </a:p>
          <a:p>
            <a:r>
              <a:rPr lang="ru-RU" dirty="0" smtClean="0"/>
              <a:t> Ты пытался залезть на горку.     </a:t>
            </a:r>
          </a:p>
          <a:p>
            <a:r>
              <a:rPr lang="ru-RU" dirty="0" smtClean="0"/>
              <a:t>Зачем ты посыпал горку песком?(Котька «На горке»)      </a:t>
            </a:r>
          </a:p>
          <a:p>
            <a:r>
              <a:rPr lang="ru-RU" dirty="0" smtClean="0"/>
              <a:t>                                           </a:t>
            </a:r>
          </a:p>
          <a:p>
            <a:r>
              <a:rPr lang="ru-RU" dirty="0" smtClean="0"/>
              <a:t>Вы с сестрой играли.      </a:t>
            </a:r>
          </a:p>
          <a:p>
            <a:r>
              <a:rPr lang="ru-RU" dirty="0" smtClean="0"/>
              <a:t>Дома никого не было.  </a:t>
            </a:r>
          </a:p>
          <a:p>
            <a:r>
              <a:rPr lang="ru-RU" dirty="0" smtClean="0"/>
              <a:t>Вы очень испугались.(«Затейники»)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115175" cy="679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 smtClean="0"/>
              <a:t>                     Чьи это вещи?</a:t>
            </a:r>
            <a:endParaRPr lang="ru-RU" dirty="0"/>
          </a:p>
        </p:txBody>
      </p:sp>
      <p:pic>
        <p:nvPicPr>
          <p:cNvPr id="1026" name="Picture 2" descr="http://solnce.name/wp-content/uploads/2008/04/odey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214578" cy="2796748"/>
          </a:xfrm>
          <a:prstGeom prst="rect">
            <a:avLst/>
          </a:prstGeom>
          <a:noFill/>
        </p:spPr>
      </p:pic>
      <p:pic>
        <p:nvPicPr>
          <p:cNvPr id="1028" name="Picture 4" descr="http://www.microstocker.com.ua/upload/image/fotos/big/6f8df9ad636df9c596a8373c9acf9b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2980690" cy="3241501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1/50/478/5047899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434" y="1571612"/>
            <a:ext cx="2803070" cy="2452686"/>
          </a:xfrm>
          <a:prstGeom prst="rect">
            <a:avLst/>
          </a:prstGeom>
          <a:noFill/>
        </p:spPr>
      </p:pic>
      <p:pic>
        <p:nvPicPr>
          <p:cNvPr id="1032" name="Picture 8" descr="http://www.fising-expert.ru/wp-content/uploads/2012/05/504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929066"/>
            <a:ext cx="2286016" cy="2286016"/>
          </a:xfrm>
          <a:prstGeom prst="rect">
            <a:avLst/>
          </a:prstGeom>
          <a:noFill/>
        </p:spPr>
      </p:pic>
      <p:pic>
        <p:nvPicPr>
          <p:cNvPr id="1034" name="Picture 10" descr="http://colombo-ceylon.ru/wp-content/uploads/2012/03/chto-takoe-kartoshka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429132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428868"/>
            <a:ext cx="7043758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ДелаЙ</a:t>
            </a:r>
            <a:r>
              <a:rPr lang="ru-RU" dirty="0" smtClean="0"/>
              <a:t>       -         думай</a:t>
            </a:r>
            <a:endParaRPr lang="ru-RU" dirty="0"/>
          </a:p>
        </p:txBody>
      </p:sp>
      <p:pic>
        <p:nvPicPr>
          <p:cNvPr id="20482" name="Picture 2" descr="http://festival.1september.ru/articles/530221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2947"/>
            <a:ext cx="2786082" cy="3121508"/>
          </a:xfrm>
          <a:prstGeom prst="rect">
            <a:avLst/>
          </a:prstGeom>
          <a:noFill/>
        </p:spPr>
      </p:pic>
      <p:pic>
        <p:nvPicPr>
          <p:cNvPr id="20486" name="Picture 6" descr="http://www.planetaskazok.ru/images/stories/nosov/jivaya_shlyapa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2804361" cy="3143272"/>
          </a:xfrm>
          <a:prstGeom prst="rect">
            <a:avLst/>
          </a:prstGeom>
          <a:noFill/>
        </p:spPr>
      </p:pic>
      <p:pic>
        <p:nvPicPr>
          <p:cNvPr id="20490" name="Picture 10" descr="http://www.planetaskazok.ru/images/stories/nosov/zateiniki/im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4836"/>
            <a:ext cx="3000396" cy="256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34" y="357188"/>
            <a:ext cx="7429552" cy="422910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 слышали когда-нибудь про город из цветов 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Живут в нём коротышки из сказочных миров.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Цветочный город шумный - он в сказочной стране.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нём чудеса, как птицы, порхают в вышине.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я друзья - Незнайка, вы знаете меня,</a:t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самый, самый, самый известный  - это я.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-738664"/>
            <a:ext cx="312906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10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http://do.gendocs.ru/pars_docs/tw_refs/304/303864/303864_html_597707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982608"/>
            <a:ext cx="3833856" cy="2875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Одень Незнайку</a:t>
            </a:r>
            <a:endParaRPr lang="ru-RU" dirty="0"/>
          </a:p>
        </p:txBody>
      </p:sp>
      <p:pic>
        <p:nvPicPr>
          <p:cNvPr id="3074" name="Picture 2" descr="http://s017.radikal.ru/i444/1209/10/e0526226a0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3806308" cy="1996752"/>
          </a:xfrm>
          <a:prstGeom prst="rect">
            <a:avLst/>
          </a:prstGeom>
          <a:noFill/>
        </p:spPr>
      </p:pic>
      <p:pic>
        <p:nvPicPr>
          <p:cNvPr id="4" name="Picture 2" descr="http://all-psd.ru/uploads/posts/2011-05/Top-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2857500" cy="2371726"/>
          </a:xfrm>
          <a:prstGeom prst="rect">
            <a:avLst/>
          </a:prstGeom>
          <a:noFill/>
        </p:spPr>
      </p:pic>
      <p:pic>
        <p:nvPicPr>
          <p:cNvPr id="3076" name="Picture 4" descr="http://gallery.forum-grad.ru/files/8/0/7/9/0/f9a83bd28e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3" y="1643050"/>
            <a:ext cx="3167053" cy="2551964"/>
          </a:xfrm>
          <a:prstGeom prst="rect">
            <a:avLst/>
          </a:prstGeom>
          <a:noFill/>
        </p:spPr>
      </p:pic>
      <p:pic>
        <p:nvPicPr>
          <p:cNvPr id="3078" name="Picture 6" descr="http://www.respublica.ru/uploads/01/00/00/0y/dr/large_4201aa435d13dd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71942"/>
            <a:ext cx="1857387" cy="1857388"/>
          </a:xfrm>
          <a:prstGeom prst="rect">
            <a:avLst/>
          </a:prstGeom>
          <a:noFill/>
        </p:spPr>
      </p:pic>
      <p:pic>
        <p:nvPicPr>
          <p:cNvPr id="3080" name="Picture 8" descr="http://images.tiu.ru/11050348_w100_h100_xeae407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9" y="1928802"/>
            <a:ext cx="1387326" cy="2102009"/>
          </a:xfrm>
          <a:prstGeom prst="rect">
            <a:avLst/>
          </a:prstGeom>
          <a:noFill/>
        </p:spPr>
      </p:pic>
      <p:pic>
        <p:nvPicPr>
          <p:cNvPr id="3082" name="Picture 10" descr="http://t2.gstatic.com/images?q=tbn:ANd9GcRe-2VX1Oo86EcaWNYkIXjqUuqPR6r44F40Btl8wmzAK9yzXNPIGqRPOs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286256"/>
            <a:ext cx="780038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53.radikal.ru/i141/1205/2b/432042b9de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023704" cy="3033187"/>
          </a:xfrm>
          <a:prstGeom prst="rect">
            <a:avLst/>
          </a:prstGeom>
          <a:noFill/>
        </p:spPr>
      </p:pic>
      <p:pic>
        <p:nvPicPr>
          <p:cNvPr id="2052" name="Picture 4" descr="http://emalutki.com.ua/upload/photos/M1182/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2714643" cy="2714644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QvDq8wqkTHf3Rv8pUBF-5qyQoAlxbWgoF9iN-coltJT5qHx4LOKay6oi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617" y="4571984"/>
            <a:ext cx="3619383" cy="2286016"/>
          </a:xfrm>
          <a:prstGeom prst="rect">
            <a:avLst/>
          </a:prstGeom>
          <a:noFill/>
        </p:spPr>
      </p:pic>
      <p:pic>
        <p:nvPicPr>
          <p:cNvPr id="2056" name="Picture 8" descr="http://t0.gstatic.com/images?q=tbn:ANd9GcRPROthEZOTgWqh10TcCjhQ3jcn39Xcspf1JkATatIurIZnVD1_7eOb2EyX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2571768" cy="2338391"/>
          </a:xfrm>
          <a:prstGeom prst="rect">
            <a:avLst/>
          </a:prstGeom>
          <a:noFill/>
        </p:spPr>
      </p:pic>
      <p:pic>
        <p:nvPicPr>
          <p:cNvPr id="2058" name="Picture 10" descr="http://sweetbaby.spb.ru/sstorage/12/20312121106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0"/>
            <a:ext cx="3643306" cy="2638434"/>
          </a:xfrm>
          <a:prstGeom prst="rect">
            <a:avLst/>
          </a:prstGeom>
          <a:noFill/>
        </p:spPr>
      </p:pic>
      <p:pic>
        <p:nvPicPr>
          <p:cNvPr id="4" name="Picture 2" descr="http://www.telegraf-spb.ru/published/publicdata/B622311/attachments/SC/products_pictures/futbolka_rossija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571480"/>
            <a:ext cx="3000396" cy="3143242"/>
          </a:xfrm>
          <a:prstGeom prst="rect">
            <a:avLst/>
          </a:prstGeom>
          <a:noFill/>
        </p:spPr>
      </p:pic>
      <p:pic>
        <p:nvPicPr>
          <p:cNvPr id="5" name="Picture 4" descr="http://vsetaobao.com/uploads/posts/2012-06/1340196229_-af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2571744"/>
            <a:ext cx="2714644" cy="205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5002/lulu0501.30/0_5847a_1b5a8ba7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375739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791</TotalTime>
  <Words>216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Constantia</vt:lpstr>
      <vt:lpstr>Franklin Gothic Book</vt:lpstr>
      <vt:lpstr>Franklin Gothic Medium</vt:lpstr>
      <vt:lpstr>Times New Roman</vt:lpstr>
      <vt:lpstr>Wingdings 2</vt:lpstr>
      <vt:lpstr>Трек</vt:lpstr>
      <vt:lpstr>Урок внеклассного чтения 2класс</vt:lpstr>
      <vt:lpstr>                   </vt:lpstr>
      <vt:lpstr>  Игра «Кто ты?»   </vt:lpstr>
      <vt:lpstr>                                      Чьи это вещи?</vt:lpstr>
      <vt:lpstr>           ДелаЙ       -         думай</vt:lpstr>
      <vt:lpstr>Презентация PowerPoint</vt:lpstr>
      <vt:lpstr>             Одень Незнайку</vt:lpstr>
      <vt:lpstr>Презентация PowerPoint</vt:lpstr>
      <vt:lpstr>Презентация PowerPoint</vt:lpstr>
      <vt:lpstr>                                Герои сказки </vt:lpstr>
      <vt:lpstr>Презентация PowerPoint</vt:lpstr>
      <vt:lpstr>Презентация PowerPoint</vt:lpstr>
      <vt:lpstr>                        Характер героя </vt:lpstr>
      <vt:lpstr>Презентация PowerPoint</vt:lpstr>
      <vt:lpstr>                                                                      Сенквейн   </vt:lpstr>
      <vt:lpstr>Презентация PowerPoint</vt:lpstr>
      <vt:lpstr>     </vt:lpstr>
      <vt:lpstr>Молодцы!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129</cp:revision>
  <dcterms:modified xsi:type="dcterms:W3CDTF">2020-04-24T14:34:48Z</dcterms:modified>
</cp:coreProperties>
</file>