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27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Повторение. Язык и речь.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59134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7651" y="166078"/>
            <a:ext cx="11194090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i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Вставьте пропущенные буквы. </a:t>
            </a:r>
          </a:p>
          <a:p>
            <a:pPr algn="ctr"/>
            <a:r>
              <a:rPr lang="ru-RU" sz="4000" b="1" i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Запиши эти слова вместе с проверочными.</a:t>
            </a:r>
          </a:p>
          <a:p>
            <a:pPr algn="ctr"/>
            <a:r>
              <a:rPr lang="ru-RU" sz="4000" b="1" i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Подчеркни орфограммы.</a:t>
            </a:r>
            <a:endParaRPr lang="ru-RU" sz="4000" b="1" i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931089" y="2641600"/>
            <a:ext cx="1095065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О хо-</a:t>
            </a:r>
            <a:r>
              <a:rPr lang="ru-RU" sz="6000" b="1" dirty="0" err="1" smtClean="0"/>
              <a:t>ьбе</a:t>
            </a:r>
            <a:r>
              <a:rPr lang="ru-RU" sz="6000" b="1" dirty="0" smtClean="0"/>
              <a:t>, </a:t>
            </a:r>
            <a:r>
              <a:rPr lang="ru-RU" sz="6000" b="1" dirty="0" err="1" smtClean="0"/>
              <a:t>сер_це</a:t>
            </a:r>
            <a:r>
              <a:rPr lang="ru-RU" sz="6000" b="1" dirty="0" smtClean="0"/>
              <a:t>, </a:t>
            </a:r>
            <a:r>
              <a:rPr lang="ru-RU" sz="6000" b="1" dirty="0" err="1" smtClean="0"/>
              <a:t>про_ьба</a:t>
            </a:r>
            <a:r>
              <a:rPr lang="ru-RU" sz="6000" b="1" dirty="0" smtClean="0"/>
              <a:t>, </a:t>
            </a:r>
            <a:r>
              <a:rPr lang="ru-RU" sz="6000" b="1" dirty="0" err="1" smtClean="0"/>
              <a:t>ко_ьба</a:t>
            </a:r>
            <a:r>
              <a:rPr lang="ru-RU" sz="6000" b="1" dirty="0" smtClean="0"/>
              <a:t>, </a:t>
            </a:r>
            <a:r>
              <a:rPr lang="ru-RU" sz="6000" b="1" dirty="0" err="1" smtClean="0"/>
              <a:t>ст_р_на</a:t>
            </a:r>
            <a:r>
              <a:rPr lang="ru-RU" sz="6000" b="1" dirty="0" smtClean="0"/>
              <a:t>, </a:t>
            </a:r>
            <a:r>
              <a:rPr lang="ru-RU" sz="6000" b="1" dirty="0" err="1" smtClean="0"/>
              <a:t>ст_ричок</a:t>
            </a:r>
            <a:r>
              <a:rPr lang="ru-RU" sz="6000" b="1" dirty="0" smtClean="0"/>
              <a:t>, </a:t>
            </a:r>
            <a:r>
              <a:rPr lang="ru-RU" sz="6000" b="1" dirty="0" err="1" smtClean="0"/>
              <a:t>тр_пинка</a:t>
            </a:r>
            <a:r>
              <a:rPr lang="ru-RU" sz="6000" b="1" dirty="0" smtClean="0"/>
              <a:t>, </a:t>
            </a:r>
            <a:r>
              <a:rPr lang="ru-RU" sz="6000" b="1" dirty="0" err="1" smtClean="0"/>
              <a:t>д_бр_та</a:t>
            </a:r>
            <a:r>
              <a:rPr lang="ru-RU" sz="6000" b="1" dirty="0" smtClean="0"/>
              <a:t>, </a:t>
            </a:r>
            <a:r>
              <a:rPr lang="ru-RU" sz="6000" b="1" dirty="0" err="1" smtClean="0"/>
              <a:t>ду</a:t>
            </a:r>
            <a:r>
              <a:rPr lang="ru-RU" sz="6000" b="1" dirty="0" smtClean="0"/>
              <a:t>_. </a:t>
            </a:r>
            <a:endParaRPr lang="ru-RU" sz="6000" b="1" dirty="0"/>
          </a:p>
        </p:txBody>
      </p:sp>
    </p:spTree>
    <p:extLst>
      <p:ext uri="{BB962C8B-B14F-4D97-AF65-F5344CB8AC3E}">
        <p14:creationId xmlns:p14="http://schemas.microsoft.com/office/powerpoint/2010/main" val="85466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3" y="0"/>
            <a:ext cx="10364451" cy="1596177"/>
          </a:xfrm>
        </p:spPr>
        <p:txBody>
          <a:bodyPr/>
          <a:lstStyle/>
          <a:p>
            <a:r>
              <a:rPr lang="ru-RU" b="1" dirty="0" smtClean="0"/>
              <a:t>Что такое речь? Виды  речи.</a:t>
            </a:r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6797" y="1146628"/>
            <a:ext cx="9758402" cy="5598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528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5114626"/>
          </a:xfrm>
        </p:spPr>
        <p:txBody>
          <a:bodyPr>
            <a:normAutofit/>
          </a:bodyPr>
          <a:lstStyle/>
          <a:p>
            <a:r>
              <a:rPr lang="ru-RU" sz="4400" b="1" dirty="0" smtClean="0"/>
              <a:t>1. Какой способ общения между людьми самый главный?</a:t>
            </a:r>
            <a:br>
              <a:rPr lang="ru-RU" sz="4400" b="1" dirty="0" smtClean="0"/>
            </a:br>
            <a:r>
              <a:rPr lang="ru-RU" sz="4400" b="1" dirty="0" smtClean="0"/>
              <a:t>2. Для чего нужна устная речь?</a:t>
            </a:r>
            <a:br>
              <a:rPr lang="ru-RU" sz="4400" b="1" dirty="0" smtClean="0"/>
            </a:br>
            <a:r>
              <a:rPr lang="ru-RU" sz="4400" b="1" dirty="0" smtClean="0"/>
              <a:t>3. А письменная?</a:t>
            </a:r>
            <a:br>
              <a:rPr lang="ru-RU" sz="4400" b="1" dirty="0" smtClean="0"/>
            </a:br>
            <a:r>
              <a:rPr lang="ru-RU" sz="4400" b="1" dirty="0" smtClean="0"/>
              <a:t>4. Внутренняя?</a:t>
            </a:r>
            <a:br>
              <a:rPr lang="ru-RU" sz="4400" b="1" dirty="0" smtClean="0"/>
            </a:br>
            <a:r>
              <a:rPr lang="ru-RU" sz="4400" b="1" dirty="0" smtClean="0"/>
              <a:t/>
            </a:r>
            <a:br>
              <a:rPr lang="ru-RU" sz="4400" b="1" dirty="0" smtClean="0"/>
            </a:b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274944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Что появилось раньше – язык или речь?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62857" y="1770743"/>
            <a:ext cx="11625943" cy="46010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i="1" dirty="0" smtClean="0"/>
              <a:t>Язык как хранилище, в котором находится бесценный</a:t>
            </a:r>
            <a:r>
              <a:rPr lang="ru-RU" sz="2400" i="1" dirty="0" smtClean="0"/>
              <a:t> </a:t>
            </a:r>
            <a:r>
              <a:rPr lang="ru-RU" sz="3200" b="1" i="1" dirty="0" smtClean="0"/>
              <a:t>клад: все звуки речи, все «кубики - морфемы», из которых строятся слова, все интонации, с которыми мы произносим слова, и правила, по которым слова соединяются друг с другом. А когда человек берёт из хранилища всё нужное, чтобы говорить, получается речь.</a:t>
            </a:r>
          </a:p>
          <a:p>
            <a:pPr marL="0" indent="0" algn="r">
              <a:buNone/>
            </a:pPr>
            <a:r>
              <a:rPr lang="ru-RU" sz="2400" b="1" i="1" dirty="0" smtClean="0"/>
              <a:t>С. Бондаренко, г. </a:t>
            </a:r>
            <a:r>
              <a:rPr lang="ru-RU" sz="2400" b="1" i="1" dirty="0" err="1" smtClean="0"/>
              <a:t>граник</a:t>
            </a:r>
            <a:endParaRPr 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val="280900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8632" y="0"/>
            <a:ext cx="11045997" cy="1596177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Закончите пословицы, объясните значение.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28288" y="1596177"/>
            <a:ext cx="10363826" cy="3424107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ru-RU" sz="2800" b="1" dirty="0" smtClean="0"/>
              <a:t>В гостях хорошо, а …</a:t>
            </a:r>
          </a:p>
          <a:p>
            <a:pPr marL="457200" indent="-457200">
              <a:buAutoNum type="arabicPeriod"/>
            </a:pPr>
            <a:r>
              <a:rPr lang="ru-RU" sz="2800" b="1" dirty="0" smtClean="0"/>
              <a:t>Готовь сани летом, а …</a:t>
            </a:r>
          </a:p>
          <a:p>
            <a:pPr marL="457200" indent="-457200">
              <a:buAutoNum type="arabicPeriod"/>
            </a:pPr>
            <a:r>
              <a:rPr lang="ru-RU" sz="2800" b="1" dirty="0" smtClean="0"/>
              <a:t>Друзья познаются …</a:t>
            </a:r>
          </a:p>
          <a:p>
            <a:pPr marL="457200" indent="-457200">
              <a:buAutoNum type="arabicPeriod"/>
            </a:pPr>
            <a:r>
              <a:rPr lang="ru-RU" sz="2800" b="1" dirty="0" smtClean="0"/>
              <a:t>Не откладывай на завтра …</a:t>
            </a:r>
          </a:p>
          <a:p>
            <a:pPr marL="457200" indent="-457200">
              <a:buAutoNum type="arabicPeriod"/>
            </a:pPr>
            <a:r>
              <a:rPr lang="ru-RU" sz="2800" b="1" dirty="0" smtClean="0"/>
              <a:t>Мал язык, да …</a:t>
            </a:r>
          </a:p>
          <a:p>
            <a:pPr marL="457200" indent="-457200">
              <a:buAutoNum type="arabicPeriod"/>
            </a:pPr>
            <a:r>
              <a:rPr lang="ru-RU" sz="2800" b="1" dirty="0" smtClean="0"/>
              <a:t>Не спеши языком, …</a:t>
            </a:r>
            <a:endParaRPr lang="ru-RU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45143" y="5646057"/>
            <a:ext cx="116694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В какой речи чаще используют пословицы и поговорки?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02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139545"/>
            <a:ext cx="10364451" cy="1596177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Спиши. Обозначь корни. Лишнее слово подчеркни.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958912" cy="3424107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ru-RU" sz="3200" b="1" dirty="0" smtClean="0"/>
              <a:t>Маленький, малявка, маляр, малыш.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3200" b="1" dirty="0" smtClean="0"/>
              <a:t>Гроза, грозный, гроздь, грозовой.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3200" b="1" dirty="0" smtClean="0"/>
              <a:t>Конница, конник, конюшня, подоконник.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3200" b="1" dirty="0" smtClean="0"/>
              <a:t>Лес, лестница, лесничий, пролесок.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3200" b="1" dirty="0" smtClean="0"/>
              <a:t>Седло, седловина, седина.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04414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175" y="2287660"/>
            <a:ext cx="10364451" cy="1596177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Домашнее задание.</a:t>
            </a:r>
            <a:br>
              <a:rPr lang="ru-RU" sz="6000" b="1" dirty="0" smtClean="0">
                <a:solidFill>
                  <a:srgbClr val="FF0000"/>
                </a:solidFill>
              </a:rPr>
            </a:br>
            <a:r>
              <a:rPr lang="ru-RU" sz="6000" b="1" dirty="0" smtClean="0">
                <a:solidFill>
                  <a:srgbClr val="FF0000"/>
                </a:solidFill>
              </a:rPr>
              <a:t>С. 121 упр. 256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2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65</TotalTime>
  <Words>226</Words>
  <Application>Microsoft Office PowerPoint</Application>
  <PresentationFormat>Произвольный</PresentationFormat>
  <Paragraphs>25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Капля</vt:lpstr>
      <vt:lpstr>Повторение. Язык и речь.</vt:lpstr>
      <vt:lpstr>Презентация PowerPoint</vt:lpstr>
      <vt:lpstr>Что такое речь? Виды  речи.</vt:lpstr>
      <vt:lpstr>1. Какой способ общения между людьми самый главный? 2. Для чего нужна устная речь? 3. А письменная? 4. Внутренняя?  </vt:lpstr>
      <vt:lpstr>Что появилось раньше – язык или речь?</vt:lpstr>
      <vt:lpstr>Закончите пословицы, объясните значение.</vt:lpstr>
      <vt:lpstr>Спиши. Обозначь корни. Лишнее слово подчеркни.</vt:lpstr>
      <vt:lpstr>Домашнее задание. С. 121 упр. 256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Повторение. Язык и речь.</dc:title>
  <dc:creator>User</dc:creator>
  <cp:lastModifiedBy>Admin</cp:lastModifiedBy>
  <cp:revision>8</cp:revision>
  <dcterms:created xsi:type="dcterms:W3CDTF">2017-05-01T15:31:26Z</dcterms:created>
  <dcterms:modified xsi:type="dcterms:W3CDTF">2020-05-05T06:25:02Z</dcterms:modified>
</cp:coreProperties>
</file>