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7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Повторение. Язык и речь.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13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7651" y="166078"/>
            <a:ext cx="1119409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Вставьте пропущенные буквы. </a:t>
            </a:r>
          </a:p>
          <a:p>
            <a:pPr algn="ctr"/>
            <a:r>
              <a:rPr lang="ru-RU" sz="4000" b="1" i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эти слова вместе с проверочными.</a:t>
            </a:r>
          </a:p>
          <a:p>
            <a:pPr algn="ctr"/>
            <a:r>
              <a:rPr lang="ru-RU" sz="4000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Подчеркни орфограммы.</a:t>
            </a:r>
            <a:endParaRPr lang="ru-RU" sz="4000" b="1" i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931089" y="2641600"/>
            <a:ext cx="109506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О хо-</a:t>
            </a:r>
            <a:r>
              <a:rPr lang="ru-RU" sz="6000" b="1" dirty="0" err="1" smtClean="0"/>
              <a:t>ьбе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сер_це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про_ьба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ко_ьба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ст_р_на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ст_ричок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тр_пинка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д_бр_та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ду</a:t>
            </a:r>
            <a:r>
              <a:rPr lang="ru-RU" sz="6000" b="1" dirty="0" smtClean="0"/>
              <a:t>_. 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8546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3" y="0"/>
            <a:ext cx="10364451" cy="1596177"/>
          </a:xfrm>
        </p:spPr>
        <p:txBody>
          <a:bodyPr/>
          <a:lstStyle/>
          <a:p>
            <a:r>
              <a:rPr lang="ru-RU" b="1" dirty="0" smtClean="0"/>
              <a:t>Что такое речь? Виды  речи.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797" y="1146628"/>
            <a:ext cx="9758402" cy="559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11462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1. Какой способ общения между людьми самый главный?</a:t>
            </a:r>
            <a:br>
              <a:rPr lang="ru-RU" sz="4400" b="1" dirty="0" smtClean="0"/>
            </a:br>
            <a:r>
              <a:rPr lang="ru-RU" sz="4400" b="1" dirty="0" smtClean="0"/>
              <a:t>2. Для чего нужна устная речь?</a:t>
            </a:r>
            <a:br>
              <a:rPr lang="ru-RU" sz="4400" b="1" dirty="0" smtClean="0"/>
            </a:br>
            <a:r>
              <a:rPr lang="ru-RU" sz="4400" b="1" dirty="0" smtClean="0"/>
              <a:t>3. А письменная?</a:t>
            </a:r>
            <a:br>
              <a:rPr lang="ru-RU" sz="4400" b="1" dirty="0" smtClean="0"/>
            </a:br>
            <a:r>
              <a:rPr lang="ru-RU" sz="4400" b="1" dirty="0" smtClean="0"/>
              <a:t>4. Внутренняя?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494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появилось раньше – язык или речь?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2857" y="1770743"/>
            <a:ext cx="11625943" cy="4601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smtClean="0"/>
              <a:t>Язык как хранилище, в котором находится бесценный</a:t>
            </a:r>
            <a:r>
              <a:rPr lang="ru-RU" sz="2400" i="1" dirty="0" smtClean="0"/>
              <a:t> </a:t>
            </a:r>
            <a:r>
              <a:rPr lang="ru-RU" sz="3200" b="1" i="1" dirty="0" smtClean="0"/>
              <a:t>клад: все звуки речи, все «кубики - морфемы», из которых строятся слова, все интонации, с которыми мы произносим слова, и правила, по которым слова соединяются друг с другом. А когда человек берёт из хранилища всё нужное, чтобы говорить, получается речь.</a:t>
            </a:r>
          </a:p>
          <a:p>
            <a:pPr marL="0" indent="0" algn="r">
              <a:buNone/>
            </a:pPr>
            <a:r>
              <a:rPr lang="ru-RU" sz="2400" b="1" i="1" dirty="0" smtClean="0"/>
              <a:t>С. Бондаренко, г. </a:t>
            </a:r>
            <a:r>
              <a:rPr lang="ru-RU" sz="2400" b="1" i="1" dirty="0" err="1" smtClean="0"/>
              <a:t>граник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8090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632" y="0"/>
            <a:ext cx="11045997" cy="15961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пословицы, объясните значение.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8288" y="1596177"/>
            <a:ext cx="10363826" cy="342410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/>
              <a:t>В гостях хорошо, а …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Готовь сани летом, а …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Друзья познаются …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Не откладывай на завтра …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Мал язык, да …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Не спеши языком, …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5143" y="5646057"/>
            <a:ext cx="11669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какой речи чаще используют пословицы и поговорки?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39545"/>
            <a:ext cx="10364451" cy="159617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Спиши. Обозначь корни. Лишнее слово подчеркни.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958912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b="1" dirty="0" smtClean="0"/>
              <a:t>Маленький, малявка, маляр, малыш.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b="1" dirty="0" smtClean="0"/>
              <a:t>Гроза, грозный, гроздь, грозовой.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b="1" dirty="0" smtClean="0"/>
              <a:t>Конница, конник, конюшня, подоконник.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b="1" dirty="0" smtClean="0"/>
              <a:t>Лес, лестница, лесничий, пролесок.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b="1" dirty="0" smtClean="0"/>
              <a:t>Седло, седловина, седина.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441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175" y="2287660"/>
            <a:ext cx="10364451" cy="159617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Домашнее задание.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С. 121 упр. 256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65</TotalTime>
  <Words>226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Капля</vt:lpstr>
      <vt:lpstr>Повторение. Язык и речь.</vt:lpstr>
      <vt:lpstr>Презентация PowerPoint</vt:lpstr>
      <vt:lpstr>Что такое речь? Виды  речи.</vt:lpstr>
      <vt:lpstr>1. Какой способ общения между людьми самый главный? 2. Для чего нужна устная речь? 3. А письменная? 4. Внутренняя?  </vt:lpstr>
      <vt:lpstr>Что появилось раньше – язык или речь?</vt:lpstr>
      <vt:lpstr>Закончите пословицы, объясните значение.</vt:lpstr>
      <vt:lpstr>Спиши. Обозначь корни. Лишнее слово подчеркни.</vt:lpstr>
      <vt:lpstr>Домашнее задание. С. 121 упр. 256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Язык и речь.</dc:title>
  <dc:creator>User</dc:creator>
  <cp:lastModifiedBy>Admin</cp:lastModifiedBy>
  <cp:revision>8</cp:revision>
  <dcterms:created xsi:type="dcterms:W3CDTF">2017-05-01T15:31:26Z</dcterms:created>
  <dcterms:modified xsi:type="dcterms:W3CDTF">2020-05-05T06:25:02Z</dcterms:modified>
</cp:coreProperties>
</file>