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90" r:id="rId3"/>
    <p:sldId id="289" r:id="rId4"/>
    <p:sldId id="268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435E6-701E-472B-8420-F34B35F30C07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6D6B8-9AC1-433A-8FFD-911499F8D1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971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rhivurokov.ru/kopilka/uploads/user_file_570b86a351f26/img_user_file_570b86a351f26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23528" y="548680"/>
            <a:ext cx="5112568" cy="5904656"/>
          </a:xfrm>
        </p:spPr>
        <p:txBody>
          <a:bodyPr>
            <a:normAutofit fontScale="25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1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ru-RU" sz="1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</a:p>
          <a:p>
            <a:pPr>
              <a:buNone/>
            </a:pPr>
            <a:r>
              <a:rPr lang="ru-RU" sz="1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Ассаламу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</a:t>
            </a:r>
            <a:r>
              <a:rPr lang="en-US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алайкум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Саламалъул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берцинлъи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Гьимулаго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кьолелъул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r>
              <a:rPr lang="en-US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1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Унго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гьелъул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гьуинлъи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Къечарасе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лъим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</a:t>
            </a:r>
            <a:r>
              <a:rPr lang="en-US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адаб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Риидал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гьогьен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</a:t>
            </a:r>
            <a:r>
              <a:rPr lang="en-US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адаб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Рокьи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загьир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гьабулеб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>
              <a:buNone/>
            </a:pP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Ассаламу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</a:t>
            </a:r>
            <a:r>
              <a:rPr lang="en-US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ru-RU" sz="1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алайкум</a:t>
            </a:r>
            <a:r>
              <a:rPr lang="ru-RU" sz="1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  <a:p>
            <a:pPr>
              <a:buNone/>
            </a:pPr>
            <a:endParaRPr lang="ru-RU" sz="1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Музыкальные материалы для развития ребенка (Страница 1561) MP3SORT.BIZ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967536" y="1196752"/>
            <a:ext cx="4176464" cy="40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E12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E12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0"/>
            <a:ext cx="650085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85728"/>
            <a:ext cx="4786314" cy="407196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Расул </a:t>
            </a:r>
            <a:r>
              <a:rPr lang="ru-RU" sz="2400" dirty="0" err="1" smtClean="0"/>
              <a:t>Гамзатович</a:t>
            </a:r>
            <a:r>
              <a:rPr lang="ru-RU" sz="2400" dirty="0" smtClean="0"/>
              <a:t> Гамзатов (1923-2003) – писатель, общественный и государственный деятель, народный поэт Дагестанской АССР, герой социалистического труда, лауреат Ленинской премии и Государственной премии СССР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IMG_E12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19" y="357166"/>
            <a:ext cx="3992699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lide.ru/images/1/7260/960/img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400" b="1" dirty="0" smtClean="0"/>
              <a:t>             </a:t>
            </a:r>
          </a:p>
          <a:p>
            <a:pPr>
              <a:buNone/>
            </a:pP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Рокъобе</a:t>
            </a: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х</a:t>
            </a:r>
            <a:r>
              <a:rPr lang="en-US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I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алт</a:t>
            </a:r>
            <a:r>
              <a:rPr lang="en-US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I</a:t>
            </a: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и</a:t>
            </a:r>
          </a:p>
          <a:p>
            <a:pPr>
              <a:buNone/>
            </a:pP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    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гь</a:t>
            </a: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231</a:t>
            </a:r>
            <a:endParaRPr lang="ru-RU" sz="6000" b="1" dirty="0" smtClean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>
              <a:buNone/>
            </a:pP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   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лъазабизе</a:t>
            </a:r>
            <a:endParaRPr lang="ru-RU" sz="6000" b="1" dirty="0" smtClean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>
              <a:buNone/>
            </a:pPr>
            <a:endParaRPr lang="ru-RU" sz="4400" b="1" dirty="0" smtClean="0"/>
          </a:p>
        </p:txBody>
      </p:sp>
      <p:pic>
        <p:nvPicPr>
          <p:cNvPr id="4" name="Picture 4" descr="C:\Documents and Settings\Admin\Рабочий стол\kolokol4i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84727">
            <a:off x="5988278" y="500909"/>
            <a:ext cx="27908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lide.ru/images/1/7260/960/img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400" b="1" dirty="0" smtClean="0"/>
              <a:t>             </a:t>
            </a:r>
          </a:p>
          <a:p>
            <a:pPr>
              <a:buNone/>
            </a:pP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</a:t>
            </a:r>
            <a:r>
              <a:rPr lang="ru-RU" sz="6000" b="1" dirty="0" err="1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Къо-мех</a:t>
            </a:r>
            <a:r>
              <a:rPr lang="ru-RU" sz="6000" b="1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 лъик1</a:t>
            </a:r>
          </a:p>
          <a:p>
            <a:pPr>
              <a:buNone/>
            </a:pPr>
            <a:endParaRPr lang="ru-RU" sz="4400" b="1" dirty="0" smtClean="0"/>
          </a:p>
        </p:txBody>
      </p:sp>
      <p:pic>
        <p:nvPicPr>
          <p:cNvPr id="4" name="Picture 4" descr="C:\Documents and Settings\Admin\Рабочий стол\kolokol4i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84727">
            <a:off x="5988278" y="500909"/>
            <a:ext cx="27908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arhivurokov.ru/kopilka/uploads/user_file_570b86a351f26/img_user_file_570b86a351f26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95536" y="1340768"/>
            <a:ext cx="8568952" cy="3273227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21.05.20 – 4 ж класс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23.05.20 – 4 </a:t>
            </a:r>
            <a:r>
              <a:rPr lang="ru-RU" sz="4400" b="1" dirty="0" err="1" smtClean="0">
                <a:solidFill>
                  <a:srgbClr val="C00000"/>
                </a:solidFill>
              </a:rPr>
              <a:t>е,в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классал</a:t>
            </a:r>
            <a:endParaRPr lang="ru-RU" sz="4400" b="1" dirty="0" smtClean="0">
              <a:solidFill>
                <a:srgbClr val="C00000"/>
              </a:solidFill>
            </a:endParaRPr>
          </a:p>
        </p:txBody>
      </p:sp>
      <p:pic>
        <p:nvPicPr>
          <p:cNvPr id="34818" name="Picture 2" descr="http://www.playcast.ru/uploads/2015/06/21/1405859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293096"/>
            <a:ext cx="3274659" cy="2923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okartinkah.ru/img/detskie-kartinki-dlya-fona-1809/detskie-kartinki-dlya-fona-4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703056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1772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Дарсил</a:t>
            </a:r>
            <a:r>
              <a:rPr lang="ru-RU" dirty="0" smtClean="0"/>
              <a:t> тема: </a:t>
            </a:r>
            <a:r>
              <a:rPr lang="ru-RU" dirty="0" err="1" smtClean="0"/>
              <a:t>Дагъистан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Расул Х</a:t>
            </a:r>
            <a:r>
              <a:rPr lang="en-US" dirty="0" smtClean="0"/>
              <a:t>I</a:t>
            </a:r>
            <a:r>
              <a:rPr lang="ru-RU" dirty="0" err="1" smtClean="0"/>
              <a:t>амзатов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461" name="Picture 5" descr="http://kartinki-vernisazh.ru/_ph/93/1/969463212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985792"/>
            <a:ext cx="352839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G_E12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0"/>
            <a:ext cx="685804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Расул </a:t>
            </a:r>
            <a:r>
              <a:rPr lang="ru-RU" sz="2400" dirty="0" err="1" smtClean="0"/>
              <a:t>Гамзатович</a:t>
            </a:r>
            <a:r>
              <a:rPr lang="ru-RU" sz="2400" dirty="0" smtClean="0"/>
              <a:t> Гамзатов (1923-2003)</a:t>
            </a:r>
            <a:br>
              <a:rPr lang="ru-RU" sz="2400" dirty="0" smtClean="0"/>
            </a:br>
            <a:r>
              <a:rPr lang="ru-RU" sz="2400" dirty="0" smtClean="0"/>
              <a:t>День дагестанской поэзии</a:t>
            </a:r>
            <a:endParaRPr lang="ru-RU" sz="2400" dirty="0"/>
          </a:p>
        </p:txBody>
      </p:sp>
      <p:pic>
        <p:nvPicPr>
          <p:cNvPr id="4" name="Содержимое 3" descr="IMG_E12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857232"/>
            <a:ext cx="3714744" cy="542928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Дети ангелам подобны</a:t>
            </a:r>
            <a:br>
              <a:rPr lang="ru-RU" sz="2400" dirty="0" smtClean="0"/>
            </a:br>
            <a:r>
              <a:rPr lang="ru-RU" sz="2400" dirty="0" smtClean="0"/>
              <a:t>Но что ждет их, если мы</a:t>
            </a:r>
            <a:br>
              <a:rPr lang="ru-RU" sz="2400" dirty="0" smtClean="0"/>
            </a:br>
            <a:r>
              <a:rPr lang="ru-RU" sz="2400" dirty="0" smtClean="0"/>
              <a:t>Сами в душах не способны </a:t>
            </a:r>
            <a:br>
              <a:rPr lang="ru-RU" sz="2400" dirty="0" smtClean="0"/>
            </a:br>
            <a:r>
              <a:rPr lang="ru-RU" sz="2400" dirty="0" smtClean="0"/>
              <a:t>Избежать исчадья тьмы.</a:t>
            </a:r>
            <a:br>
              <a:rPr lang="ru-RU" sz="2400" dirty="0" smtClean="0"/>
            </a:br>
            <a:r>
              <a:rPr lang="ru-RU" sz="2400" dirty="0" smtClean="0"/>
              <a:t>            Р. Гамзатов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перевод: </a:t>
            </a:r>
            <a:br>
              <a:rPr lang="ru-RU" sz="2400" dirty="0" smtClean="0"/>
            </a:br>
            <a:r>
              <a:rPr lang="ru-RU" sz="2400" dirty="0" smtClean="0"/>
              <a:t>Якова Абрамовича Козловского</a:t>
            </a:r>
            <a:endParaRPr lang="ru-RU" sz="2400" dirty="0"/>
          </a:p>
        </p:txBody>
      </p:sp>
      <p:pic>
        <p:nvPicPr>
          <p:cNvPr id="4" name="Содержимое 3" descr="IMG_E12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0108"/>
            <a:ext cx="5286348" cy="5857892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214290"/>
            <a:ext cx="929640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u="sng" dirty="0" err="1" smtClean="0">
                <a:latin typeface="+mj-lt"/>
                <a:ea typeface="+mj-ea"/>
                <a:cs typeface="+mj-cs"/>
              </a:rPr>
              <a:t>Межпредметияб</a:t>
            </a:r>
            <a:r>
              <a:rPr lang="ru-RU" sz="4400" b="1" u="sng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4400" b="1" u="sng" dirty="0" err="1" smtClean="0">
                <a:latin typeface="+mj-lt"/>
                <a:ea typeface="+mj-ea"/>
                <a:cs typeface="+mj-cs"/>
              </a:rPr>
              <a:t>бухьен</a:t>
            </a:r>
            <a:endParaRPr kumimoji="0" lang="ru-RU" sz="4400" b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Р. Гамзатов и А. Т. Твардовский</a:t>
            </a:r>
            <a:endParaRPr lang="ru-RU" sz="2400" dirty="0"/>
          </a:p>
        </p:txBody>
      </p:sp>
      <p:pic>
        <p:nvPicPr>
          <p:cNvPr id="4" name="Содержимое 3" descr="IMG_E12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857232"/>
            <a:ext cx="5929354" cy="58579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Расул Гамзатов и </a:t>
            </a:r>
            <a:r>
              <a:rPr lang="ru-RU" sz="2400" dirty="0" err="1" smtClean="0"/>
              <a:t>Фидель</a:t>
            </a:r>
            <a:r>
              <a:rPr lang="ru-RU" sz="2400" dirty="0" smtClean="0"/>
              <a:t> Кастро (кубинский революционный, государственный и политический деятель)</a:t>
            </a:r>
            <a:endParaRPr lang="ru-RU" sz="2400" dirty="0"/>
          </a:p>
        </p:txBody>
      </p:sp>
      <p:pic>
        <p:nvPicPr>
          <p:cNvPr id="4" name="Содержимое 3" descr="IMG_E12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214422"/>
            <a:ext cx="5072098" cy="5643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Ц</a:t>
            </a:r>
            <a:r>
              <a:rPr lang="en-US" sz="2400" dirty="0" err="1" smtClean="0"/>
              <a:t>I</a:t>
            </a:r>
            <a:r>
              <a:rPr lang="ru-RU" sz="2400" dirty="0" err="1" smtClean="0"/>
              <a:t>адаса</a:t>
            </a:r>
            <a:r>
              <a:rPr lang="ru-RU" sz="2400" dirty="0" smtClean="0"/>
              <a:t> Х</a:t>
            </a:r>
            <a:r>
              <a:rPr lang="en-US" sz="2400" dirty="0" smtClean="0"/>
              <a:t>I</a:t>
            </a:r>
            <a:r>
              <a:rPr lang="ru-RU" sz="2400" dirty="0" err="1" smtClean="0"/>
              <a:t>амзат</a:t>
            </a:r>
            <a:r>
              <a:rPr lang="ru-RU" sz="2400" dirty="0" smtClean="0"/>
              <a:t> </a:t>
            </a:r>
            <a:r>
              <a:rPr lang="ru-RU" sz="2400" dirty="0" err="1" smtClean="0"/>
              <a:t>васгун</a:t>
            </a:r>
            <a:endParaRPr lang="ru-RU" sz="2400" dirty="0"/>
          </a:p>
        </p:txBody>
      </p:sp>
      <p:pic>
        <p:nvPicPr>
          <p:cNvPr id="4" name="Содержимое 3" descr="IMG_E12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857232"/>
            <a:ext cx="5500726" cy="59293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145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 Дарсил тема: Дагъистан  Расул ХIамзатов </vt:lpstr>
      <vt:lpstr>Слайд 4</vt:lpstr>
      <vt:lpstr>Расул Гамзатович Гамзатов (1923-2003) День дагестанской поэзии</vt:lpstr>
      <vt:lpstr>Дети ангелам подобны Но что ждет их, если мы Сами в душах не способны  Избежать исчадья тьмы.             Р. Гамзатов    перевод:  Якова Абрамовича Козловского</vt:lpstr>
      <vt:lpstr>Р. Гамзатов и А. Т. Твардовский</vt:lpstr>
      <vt:lpstr>Расул Гамзатов и Фидель Кастро (кубинский революционный, государственный и политический деятель)</vt:lpstr>
      <vt:lpstr>ЦIадаса ХIамзат васгун</vt:lpstr>
      <vt:lpstr>Слайд 10</vt:lpstr>
      <vt:lpstr>Слайд 11</vt:lpstr>
      <vt:lpstr>Расул Гамзатович Гамзатов (1923-2003) – писатель, общественный и государственный деятель, народный поэт Дагестанской АССР, герой социалистического труда, лауреат Ленинской премии и Государственной премии СССР 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21</cp:revision>
  <dcterms:created xsi:type="dcterms:W3CDTF">2017-05-13T19:20:42Z</dcterms:created>
  <dcterms:modified xsi:type="dcterms:W3CDTF">2020-05-14T21:11:55Z</dcterms:modified>
</cp:coreProperties>
</file>