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89" r:id="rId4"/>
    <p:sldId id="26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35E6-701E-472B-8420-F34B35F30C07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D6B8-9AC1-433A-8FFD-911499F8D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9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548680"/>
            <a:ext cx="5112568" cy="5904656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ru-RU" sz="1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Ассаламу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</a:t>
            </a:r>
            <a:r>
              <a:rPr lang="en-US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алайкум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Саламалъул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берцинлъи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Гьимулаго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кьолелъул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Унго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гьелъул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гьуинлъи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Къечарасе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лъим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</a:t>
            </a:r>
            <a:r>
              <a:rPr lang="en-US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адаб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Риидал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гьогьен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</a:t>
            </a:r>
            <a:r>
              <a:rPr lang="en-US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адаб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Рокьи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загьир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гьабулеб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Ассаламу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</a:t>
            </a:r>
            <a:r>
              <a:rPr lang="en-US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1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алайкум</a:t>
            </a:r>
            <a:r>
              <a:rPr lang="ru-RU" sz="1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endParaRPr lang="ru-RU" sz="1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Музыкальные материалы для развития ребенка (Страница 1561) MP3SORT.BI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67536" y="1196752"/>
            <a:ext cx="4176464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E12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E12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50085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85728"/>
            <a:ext cx="4786314" cy="40719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Расул </a:t>
            </a:r>
            <a:r>
              <a:rPr lang="ru-RU" sz="2400" dirty="0" err="1" smtClean="0"/>
              <a:t>Гамзатович</a:t>
            </a:r>
            <a:r>
              <a:rPr lang="ru-RU" sz="2400" dirty="0" smtClean="0"/>
              <a:t> Гамзатов (1923-2003) – писатель, общественный и государственный деятель, народный поэт Дагестанской АССР, герой социалистического труда, лауреат Ленинской премии и Государственной премии СССР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E12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357166"/>
            <a:ext cx="3992699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             </a:t>
            </a:r>
          </a:p>
          <a:p>
            <a:pPr>
              <a:buNone/>
            </a:pP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Рокъобе</a:t>
            </a: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х</a:t>
            </a:r>
            <a:r>
              <a:rPr lang="en-US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алт</a:t>
            </a:r>
            <a:r>
              <a:rPr lang="en-US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</a:t>
            </a:r>
          </a:p>
          <a:p>
            <a:pPr>
              <a:buNone/>
            </a:pP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гь</a:t>
            </a: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231</a:t>
            </a:r>
            <a:endParaRPr lang="ru-RU" sz="6000" b="1" dirty="0" smtClean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buNone/>
            </a:pP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лъазабизе</a:t>
            </a:r>
            <a:endParaRPr lang="ru-RU" sz="6000" b="1" dirty="0" smtClean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buNone/>
            </a:pPr>
            <a:endParaRPr lang="ru-RU" sz="4400" b="1" dirty="0" smtClean="0"/>
          </a:p>
        </p:txBody>
      </p:sp>
      <p:pic>
        <p:nvPicPr>
          <p:cNvPr id="4" name="Picture 4" descr="C:\Documents and Settings\Admin\Рабочий стол\kolokol4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4727">
            <a:off x="5988278" y="500909"/>
            <a:ext cx="27908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1/7260/960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             </a:t>
            </a:r>
          </a:p>
          <a:p>
            <a:pPr>
              <a:buNone/>
            </a:pP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</a:t>
            </a:r>
            <a:r>
              <a:rPr lang="ru-RU" sz="6000" b="1" dirty="0" err="1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Къо-мех</a:t>
            </a:r>
            <a:r>
              <a:rPr lang="ru-RU" sz="6000" b="1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лъик1</a:t>
            </a:r>
          </a:p>
          <a:p>
            <a:pPr>
              <a:buNone/>
            </a:pPr>
            <a:endParaRPr lang="ru-RU" sz="4400" b="1" dirty="0" smtClean="0"/>
          </a:p>
        </p:txBody>
      </p:sp>
      <p:pic>
        <p:nvPicPr>
          <p:cNvPr id="4" name="Picture 4" descr="C:\Documents and Settings\Admin\Рабочий стол\kolokol4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4727">
            <a:off x="5988278" y="500909"/>
            <a:ext cx="27908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327322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21.05.20 – 4 ж класс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23.05.20 – 4 </a:t>
            </a:r>
            <a:r>
              <a:rPr lang="ru-RU" sz="4400" b="1" dirty="0" err="1" smtClean="0">
                <a:solidFill>
                  <a:srgbClr val="C00000"/>
                </a:solidFill>
              </a:rPr>
              <a:t>е,в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классал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pic>
        <p:nvPicPr>
          <p:cNvPr id="34818" name="Picture 2" descr="http://www.playcast.ru/uploads/2015/06/21/140585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3274659" cy="292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kartinkah.ru/img/detskie-kartinki-dlya-fona-1809/detskie-kartinki-dlya-fona-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0305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Дарсил</a:t>
            </a:r>
            <a:r>
              <a:rPr lang="ru-RU" dirty="0" smtClean="0"/>
              <a:t> тема: </a:t>
            </a:r>
            <a:r>
              <a:rPr lang="ru-RU" dirty="0" err="1" smtClean="0"/>
              <a:t>Дагъистан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Расул Х</a:t>
            </a:r>
            <a:r>
              <a:rPr lang="en-US" dirty="0" smtClean="0"/>
              <a:t>I</a:t>
            </a:r>
            <a:r>
              <a:rPr lang="ru-RU" dirty="0" err="1" smtClean="0"/>
              <a:t>амзатов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61" name="Picture 5" descr="http://kartinki-vernisazh.ru/_ph/93/1/96946321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85792"/>
            <a:ext cx="352839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E1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68580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Расул </a:t>
            </a:r>
            <a:r>
              <a:rPr lang="ru-RU" sz="2400" dirty="0" err="1" smtClean="0"/>
              <a:t>Гамзатович</a:t>
            </a:r>
            <a:r>
              <a:rPr lang="ru-RU" sz="2400" dirty="0" smtClean="0"/>
              <a:t> Гамзатов (1923-2003)</a:t>
            </a:r>
            <a:br>
              <a:rPr lang="ru-RU" sz="2400" dirty="0" smtClean="0"/>
            </a:br>
            <a:r>
              <a:rPr lang="ru-RU" sz="2400" dirty="0" smtClean="0"/>
              <a:t>День дагестанской поэзии</a:t>
            </a:r>
            <a:endParaRPr lang="ru-RU" sz="2400" dirty="0"/>
          </a:p>
        </p:txBody>
      </p:sp>
      <p:pic>
        <p:nvPicPr>
          <p:cNvPr id="4" name="Содержимое 3" descr="IMG_E1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857232"/>
            <a:ext cx="3714744" cy="54292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Дети ангелам подобны</a:t>
            </a:r>
            <a:br>
              <a:rPr lang="ru-RU" sz="2400" dirty="0" smtClean="0"/>
            </a:br>
            <a:r>
              <a:rPr lang="ru-RU" sz="2400" dirty="0" smtClean="0"/>
              <a:t>Но что ждет их, если мы</a:t>
            </a:r>
            <a:br>
              <a:rPr lang="ru-RU" sz="2400" dirty="0" smtClean="0"/>
            </a:br>
            <a:r>
              <a:rPr lang="ru-RU" sz="2400" dirty="0" smtClean="0"/>
              <a:t>Сами в душах не способны </a:t>
            </a:r>
            <a:br>
              <a:rPr lang="ru-RU" sz="2400" dirty="0" smtClean="0"/>
            </a:br>
            <a:r>
              <a:rPr lang="ru-RU" sz="2400" dirty="0" smtClean="0"/>
              <a:t>Избежать исчадья тьмы.</a:t>
            </a:r>
            <a:br>
              <a:rPr lang="ru-RU" sz="2400" dirty="0" smtClean="0"/>
            </a:br>
            <a:r>
              <a:rPr lang="ru-RU" sz="2400" dirty="0" smtClean="0"/>
              <a:t>            Р. Гамзатов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перевод: </a:t>
            </a:r>
            <a:br>
              <a:rPr lang="ru-RU" sz="2400" dirty="0" smtClean="0"/>
            </a:br>
            <a:r>
              <a:rPr lang="ru-RU" sz="2400" dirty="0" smtClean="0"/>
              <a:t>Якова Абрамовича Козловского</a:t>
            </a:r>
            <a:endParaRPr lang="ru-RU" sz="2400" dirty="0"/>
          </a:p>
        </p:txBody>
      </p:sp>
      <p:pic>
        <p:nvPicPr>
          <p:cNvPr id="4" name="Содержимое 3" descr="IMG_E1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5286348" cy="585789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2964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dirty="0" err="1" smtClean="0">
                <a:latin typeface="+mj-lt"/>
                <a:ea typeface="+mj-ea"/>
                <a:cs typeface="+mj-cs"/>
              </a:rPr>
              <a:t>Межпредметияб</a:t>
            </a:r>
            <a:r>
              <a:rPr lang="ru-RU" sz="4400" b="1" u="sng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b="1" u="sng" dirty="0" err="1" smtClean="0">
                <a:latin typeface="+mj-lt"/>
                <a:ea typeface="+mj-ea"/>
                <a:cs typeface="+mj-cs"/>
              </a:rPr>
              <a:t>бухьен</a:t>
            </a:r>
            <a:endParaRPr kumimoji="0" lang="ru-RU" sz="4400" b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Р. Гамзатов и А. Т. Твардовский</a:t>
            </a:r>
            <a:endParaRPr lang="ru-RU" sz="2400" dirty="0"/>
          </a:p>
        </p:txBody>
      </p:sp>
      <p:pic>
        <p:nvPicPr>
          <p:cNvPr id="4" name="Содержимое 3" descr="IMG_E1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857232"/>
            <a:ext cx="5929354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Расул Гамзатов и </a:t>
            </a:r>
            <a:r>
              <a:rPr lang="ru-RU" sz="2400" dirty="0" err="1" smtClean="0"/>
              <a:t>Фидель</a:t>
            </a:r>
            <a:r>
              <a:rPr lang="ru-RU" sz="2400" dirty="0" smtClean="0"/>
              <a:t> Кастро (кубинский революционный, государственный и политический деятель)</a:t>
            </a:r>
            <a:endParaRPr lang="ru-RU" sz="2400" dirty="0"/>
          </a:p>
        </p:txBody>
      </p:sp>
      <p:pic>
        <p:nvPicPr>
          <p:cNvPr id="4" name="Содержимое 3" descr="IMG_E12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4422"/>
            <a:ext cx="5072098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адаса</a:t>
            </a:r>
            <a:r>
              <a:rPr lang="ru-RU" sz="2400" dirty="0" smtClean="0"/>
              <a:t> Х</a:t>
            </a:r>
            <a:r>
              <a:rPr lang="en-US" sz="2400" dirty="0" smtClean="0"/>
              <a:t>I</a:t>
            </a:r>
            <a:r>
              <a:rPr lang="ru-RU" sz="2400" dirty="0" err="1" smtClean="0"/>
              <a:t>амзат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васгун</a:t>
            </a:r>
            <a:endParaRPr lang="ru-RU" sz="2400" dirty="0"/>
          </a:p>
        </p:txBody>
      </p:sp>
      <p:pic>
        <p:nvPicPr>
          <p:cNvPr id="4" name="Содержимое 3" descr="IMG_E1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857232"/>
            <a:ext cx="5500726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145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 Дарсил тема: Дагъистан  Расул ХIамзатов </vt:lpstr>
      <vt:lpstr>Слайд 4</vt:lpstr>
      <vt:lpstr>Расул Гамзатович Гамзатов (1923-2003) День дагестанской поэзии</vt:lpstr>
      <vt:lpstr>Дети ангелам подобны Но что ждет их, если мы Сами в душах не способны  Избежать исчадья тьмы.             Р. Гамзатов    перевод:  Якова Абрамовича Козловского</vt:lpstr>
      <vt:lpstr>Р. Гамзатов и А. Т. Твардовский</vt:lpstr>
      <vt:lpstr>Расул Гамзатов и Фидель Кастро (кубинский революционный, государственный и политический деятель)</vt:lpstr>
      <vt:lpstr>ЦIадаса ХIамзат васгун</vt:lpstr>
      <vt:lpstr>Слайд 10</vt:lpstr>
      <vt:lpstr>Слайд 11</vt:lpstr>
      <vt:lpstr>Расул Гамзатович Гамзатов (1923-2003) – писатель, общественный и государственный деятель, народный поэт Дагестанской АССР, герой социалистического труда, лауреат Ленинской премии и Государственной премии СССР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21</cp:revision>
  <dcterms:created xsi:type="dcterms:W3CDTF">2017-05-13T19:20:42Z</dcterms:created>
  <dcterms:modified xsi:type="dcterms:W3CDTF">2020-05-14T21:11:55Z</dcterms:modified>
</cp:coreProperties>
</file>