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Нохчийн</a:t>
            </a:r>
            <a:r>
              <a:rPr lang="ru-RU" dirty="0" smtClean="0"/>
              <a:t> </a:t>
            </a:r>
            <a:r>
              <a:rPr lang="ru-RU" dirty="0" err="1" smtClean="0"/>
              <a:t>мотт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6-г1а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Хандешан</a:t>
            </a:r>
            <a:r>
              <a:rPr lang="ru-RU" dirty="0" smtClean="0"/>
              <a:t> </a:t>
            </a:r>
            <a:r>
              <a:rPr lang="ru-RU" dirty="0" err="1" smtClean="0"/>
              <a:t>билгалза</a:t>
            </a:r>
            <a:r>
              <a:rPr lang="ru-RU" dirty="0" smtClean="0"/>
              <a:t> </a:t>
            </a:r>
            <a:r>
              <a:rPr lang="ru-RU" dirty="0" err="1" smtClean="0"/>
              <a:t>кеп</a:t>
            </a:r>
            <a:r>
              <a:rPr lang="ru-RU" dirty="0" smtClean="0"/>
              <a:t>, </a:t>
            </a:r>
            <a:r>
              <a:rPr lang="ru-RU" dirty="0" err="1" smtClean="0"/>
              <a:t>цуьнан</a:t>
            </a:r>
            <a:r>
              <a:rPr lang="ru-RU" dirty="0" smtClean="0"/>
              <a:t> </a:t>
            </a:r>
            <a:r>
              <a:rPr lang="ru-RU" dirty="0" err="1" smtClean="0"/>
              <a:t>чаккхенгахь</a:t>
            </a:r>
            <a:r>
              <a:rPr lang="ru-RU" dirty="0" smtClean="0"/>
              <a:t> – </a:t>
            </a:r>
            <a:r>
              <a:rPr lang="ru-RU" dirty="0" err="1" smtClean="0"/>
              <a:t>н</a:t>
            </a:r>
            <a:r>
              <a:rPr lang="ru-RU" dirty="0" smtClean="0"/>
              <a:t> </a:t>
            </a:r>
            <a:r>
              <a:rPr lang="ru-RU" dirty="0" err="1" smtClean="0"/>
              <a:t>яздар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https://youtu.be/yJosRuwWEgc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Т1еч1аг1дар </a:t>
            </a:r>
            <a:br>
              <a:rPr lang="ru-RU" dirty="0" smtClean="0"/>
            </a:br>
            <a:r>
              <a:rPr lang="ru-RU" dirty="0" err="1" smtClean="0"/>
              <a:t>Шардар</a:t>
            </a:r>
            <a:r>
              <a:rPr lang="ru-RU" dirty="0" smtClean="0"/>
              <a:t> 192 </a:t>
            </a:r>
            <a:r>
              <a:rPr lang="ru-RU" dirty="0" err="1" smtClean="0"/>
              <a:t>п</a:t>
            </a:r>
            <a:r>
              <a:rPr lang="ru-RU" dirty="0" smtClean="0"/>
              <a:t> 38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Ц1ахь </a:t>
            </a:r>
            <a:r>
              <a:rPr lang="ru-RU" dirty="0" err="1" smtClean="0"/>
              <a:t>бан</a:t>
            </a:r>
            <a:r>
              <a:rPr lang="ru-RU" dirty="0" smtClean="0"/>
              <a:t> </a:t>
            </a:r>
            <a:r>
              <a:rPr lang="ru-RU" dirty="0" err="1" smtClean="0"/>
              <a:t>болх</a:t>
            </a: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Шардар</a:t>
            </a:r>
            <a:r>
              <a:rPr lang="ru-RU" dirty="0" smtClean="0"/>
              <a:t> 193 </a:t>
            </a:r>
            <a:r>
              <a:rPr lang="ru-RU" dirty="0" err="1" smtClean="0"/>
              <a:t>п</a:t>
            </a:r>
            <a:r>
              <a:rPr lang="ru-RU" dirty="0" smtClean="0"/>
              <a:t> 38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Нохчийн мотт 6-г1а класс</vt:lpstr>
      <vt:lpstr>https://youtu.be/yJosRuwWEgc</vt:lpstr>
      <vt:lpstr>Т1еч1аг1дар  Шардар 192 п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Нохчийн мотт 6-г1а класс</dc:title>
  <dc:creator>ас</dc:creator>
  <cp:lastModifiedBy>Пользователь Windows</cp:lastModifiedBy>
  <cp:revision>1</cp:revision>
  <dcterms:created xsi:type="dcterms:W3CDTF">2020-05-11T18:41:09Z</dcterms:created>
  <dcterms:modified xsi:type="dcterms:W3CDTF">2020-05-11T18:46:24Z</dcterms:modified>
</cp:coreProperties>
</file>