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8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9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6" r:id="rId4"/>
    <p:sldMasterId id="2147483700" r:id="rId5"/>
    <p:sldMasterId id="2147483714" r:id="rId6"/>
    <p:sldMasterId id="2147483728" r:id="rId7"/>
    <p:sldMasterId id="2147483742" r:id="rId8"/>
    <p:sldMasterId id="2147483756" r:id="rId9"/>
    <p:sldMasterId id="2147483770" r:id="rId10"/>
  </p:sldMasterIdLst>
  <p:notesMasterIdLst>
    <p:notesMasterId r:id="rId23"/>
  </p:notesMasterIdLst>
  <p:sldIdLst>
    <p:sldId id="256" r:id="rId11"/>
    <p:sldId id="257" r:id="rId12"/>
    <p:sldId id="258" r:id="rId13"/>
    <p:sldId id="259" r:id="rId14"/>
    <p:sldId id="263" r:id="rId15"/>
    <p:sldId id="264" r:id="rId16"/>
    <p:sldId id="265" r:id="rId17"/>
    <p:sldId id="266" r:id="rId18"/>
    <p:sldId id="260" r:id="rId19"/>
    <p:sldId id="261" r:id="rId20"/>
    <p:sldId id="262" r:id="rId21"/>
    <p:sldId id="26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0D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47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3C1569-84B7-4C4C-91CD-E29038F77A50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AD5EB-9303-43D7-B7E2-94CF360E94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3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B2D54F0-E98A-42E1-8C74-D2001909CDCA}" type="slidenum">
              <a:rPr lang="ru-RU" altLang="ru-RU">
                <a:solidFill>
                  <a:prstClr val="black"/>
                </a:solidFill>
              </a:rPr>
              <a:pPr eaLnBrk="1" hangingPunct="1"/>
              <a:t>3</a:t>
            </a:fld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/>
              <a:t>Лошадь ела сало,</a:t>
            </a:r>
          </a:p>
          <a:p>
            <a:pPr eaLnBrk="1" hangingPunct="1"/>
            <a:r>
              <a:rPr lang="ru-RU" altLang="ru-RU" smtClean="0"/>
              <a:t>А мужик – овес.</a:t>
            </a:r>
          </a:p>
          <a:p>
            <a:pPr eaLnBrk="1" hangingPunct="1"/>
            <a:r>
              <a:rPr lang="ru-RU" altLang="ru-RU" smtClean="0"/>
              <a:t>Лошадь села в сани,</a:t>
            </a:r>
          </a:p>
          <a:p>
            <a:pPr eaLnBrk="1" hangingPunct="1"/>
            <a:r>
              <a:rPr lang="ru-RU" altLang="ru-RU" smtClean="0"/>
              <a:t>А мужик повез.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FBF3-E2B8-4693-94CD-DE866F5BE362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6EB54-B419-47A8-B6B6-53780B254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852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FBF3-E2B8-4693-94CD-DE866F5BE362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6EB54-B419-47A8-B6B6-53780B254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1924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05300CE-323A-4F75-8282-3F19E4498D2B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40586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7171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7172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73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17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17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17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717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717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7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718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718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7186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187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188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4B742BE-9354-4456-AFCB-8C64063285C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17875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CFBF5-3B02-47F7-85F2-89261D0237F6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78113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71394-DADA-4725-93E3-576D97FC471C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10950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5873B-8955-474D-817E-2B42A16E004E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79941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FAFE1-0C9A-49A8-8169-64785704B65F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51172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3C5A2-FED9-4D86-855C-5B0E1BBF18A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22534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2CC4D-823F-4DD3-8779-17803279546A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60531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E07920-62AA-4506-B9FE-4AD7FD33B68D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83106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8E781-2F30-4A27-B843-D54424A8FE02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927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FBF3-E2B8-4693-94CD-DE866F5BE362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6EB54-B419-47A8-B6B6-53780B254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54881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CD1B50-F3D7-4014-8F95-A67834DA4C20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81154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73AA7-2BBB-4EB4-ABE8-6632B0D11A69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92395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63350FC-A5D1-4AAF-87A8-C27E77647F07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93369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05300CE-323A-4F75-8282-3F19E4498D2B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94876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7171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7172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73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17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17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17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717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717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7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718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718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7186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187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188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4B742BE-9354-4456-AFCB-8C64063285C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66180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CFBF5-3B02-47F7-85F2-89261D0237F6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76311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71394-DADA-4725-93E3-576D97FC471C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69601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5873B-8955-474D-817E-2B42A16E004E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42400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FAFE1-0C9A-49A8-8169-64785704B65F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79198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3C5A2-FED9-4D86-855C-5B0E1BBF18A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156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C8BF8-EDDD-4FE4-8A69-67800A4CF25D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98051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2CC4D-823F-4DD3-8779-17803279546A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25295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E07920-62AA-4506-B9FE-4AD7FD33B68D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52720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8E781-2F30-4A27-B843-D54424A8FE02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29896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CD1B50-F3D7-4014-8F95-A67834DA4C20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393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73AA7-2BBB-4EB4-ABE8-6632B0D11A69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80753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63350FC-A5D1-4AAF-87A8-C27E77647F07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08523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05300CE-323A-4F75-8282-3F19E4498D2B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719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4EFE9-B0C1-4E00-A0D3-40FC212D1EB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172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0859A-8767-4F8C-BCF3-1AE1A0350236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242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EB16D-9D79-4FFF-AFF8-C3CD1A130002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394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8FFAD-496D-436B-8529-1725169B9DD8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834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ED8F2-D94B-4351-8842-0A3B654A26A4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6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9D5C8-A25F-4860-A4E2-2F0136E62056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5886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DABA9-EA6B-4F07-A9C6-C8A51A05A47F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077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FBF3-E2B8-4693-94CD-DE866F5BE362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6EB54-B419-47A8-B6B6-53780B254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571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B35A1-FBCB-4192-9AE4-0F90962B5B95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2987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DCD39-1FDC-4F53-9FE1-60FE66E2AC89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5997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EFAC9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EB2E3-CEF6-40E5-8CD0-A508D7A67E56}" type="slidenum">
              <a:rPr lang="ru-RU">
                <a:solidFill>
                  <a:srgbClr val="FEFAC9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FAC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895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7171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7172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73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17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17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17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717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717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7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718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718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7186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187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188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4B742BE-9354-4456-AFCB-8C64063285C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2192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CFBF5-3B02-47F7-85F2-89261D0237F6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096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71394-DADA-4725-93E3-576D97FC471C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0663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5873B-8955-474D-817E-2B42A16E004E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84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FAFE1-0C9A-49A8-8169-64785704B65F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9074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3C5A2-FED9-4D86-855C-5B0E1BBF18A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4525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2CC4D-823F-4DD3-8779-17803279546A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39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FBF3-E2B8-4693-94CD-DE866F5BE362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6EB54-B419-47A8-B6B6-53780B254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971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E07920-62AA-4506-B9FE-4AD7FD33B68D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1705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8E781-2F30-4A27-B843-D54424A8FE02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6608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CD1B50-F3D7-4014-8F95-A67834DA4C20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2944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73AA7-2BBB-4EB4-ABE8-6632B0D11A69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8115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63350FC-A5D1-4AAF-87A8-C27E77647F07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5366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05300CE-323A-4F75-8282-3F19E4498D2B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0142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7171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7172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73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17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17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17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717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717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7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718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718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7186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187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188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4B742BE-9354-4456-AFCB-8C64063285C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4149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CFBF5-3B02-47F7-85F2-89261D0237F6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3383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71394-DADA-4725-93E3-576D97FC471C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0886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5873B-8955-474D-817E-2B42A16E004E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1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FBF3-E2B8-4693-94CD-DE866F5BE362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6EB54-B419-47A8-B6B6-53780B254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1960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FAFE1-0C9A-49A8-8169-64785704B65F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953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3C5A2-FED9-4D86-855C-5B0E1BBF18A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2174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2CC4D-823F-4DD3-8779-17803279546A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4547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E07920-62AA-4506-B9FE-4AD7FD33B68D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5973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8E781-2F30-4A27-B843-D54424A8FE02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130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CD1B50-F3D7-4014-8F95-A67834DA4C20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7017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73AA7-2BBB-4EB4-ABE8-6632B0D11A69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8406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63350FC-A5D1-4AAF-87A8-C27E77647F07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9943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05300CE-323A-4F75-8282-3F19E4498D2B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4393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7171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7172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73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17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17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17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717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717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7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718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718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7186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187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188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4B742BE-9354-4456-AFCB-8C64063285C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76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FBF3-E2B8-4693-94CD-DE866F5BE362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6EB54-B419-47A8-B6B6-53780B254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2055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CFBF5-3B02-47F7-85F2-89261D0237F6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6769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71394-DADA-4725-93E3-576D97FC471C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4314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5873B-8955-474D-817E-2B42A16E004E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42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FAFE1-0C9A-49A8-8169-64785704B65F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1530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3C5A2-FED9-4D86-855C-5B0E1BBF18A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7606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2CC4D-823F-4DD3-8779-17803279546A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9961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E07920-62AA-4506-B9FE-4AD7FD33B68D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6014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8E781-2F30-4A27-B843-D54424A8FE02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2202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CD1B50-F3D7-4014-8F95-A67834DA4C20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4941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73AA7-2BBB-4EB4-ABE8-6632B0D11A69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393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FBF3-E2B8-4693-94CD-DE866F5BE362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6EB54-B419-47A8-B6B6-53780B254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05557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63350FC-A5D1-4AAF-87A8-C27E77647F07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6426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05300CE-323A-4F75-8282-3F19E4498D2B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251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7171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7172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73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17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17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17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717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717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7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718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718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7186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187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188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4B742BE-9354-4456-AFCB-8C64063285C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45821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CFBF5-3B02-47F7-85F2-89261D0237F6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9350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71394-DADA-4725-93E3-576D97FC471C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02949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5873B-8955-474D-817E-2B42A16E004E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7048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FAFE1-0C9A-49A8-8169-64785704B65F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0980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3C5A2-FED9-4D86-855C-5B0E1BBF18A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60254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2CC4D-823F-4DD3-8779-17803279546A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13209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E07920-62AA-4506-B9FE-4AD7FD33B68D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020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FBF3-E2B8-4693-94CD-DE866F5BE362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6EB54-B419-47A8-B6B6-53780B254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57107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8E781-2F30-4A27-B843-D54424A8FE02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2556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CD1B50-F3D7-4014-8F95-A67834DA4C20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83661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73AA7-2BBB-4EB4-ABE8-6632B0D11A69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91602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63350FC-A5D1-4AAF-87A8-C27E77647F07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12389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05300CE-323A-4F75-8282-3F19E4498D2B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8656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7171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7172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73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17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17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17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717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717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7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718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718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7186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187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188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4B742BE-9354-4456-AFCB-8C64063285C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6579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CFBF5-3B02-47F7-85F2-89261D0237F6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70978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71394-DADA-4725-93E3-576D97FC471C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3659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5873B-8955-474D-817E-2B42A16E004E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5210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FAFE1-0C9A-49A8-8169-64785704B65F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800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FBF3-E2B8-4693-94CD-DE866F5BE362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6EB54-B419-47A8-B6B6-53780B254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4174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3C5A2-FED9-4D86-855C-5B0E1BBF18A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33298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2CC4D-823F-4DD3-8779-17803279546A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90525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E07920-62AA-4506-B9FE-4AD7FD33B68D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74541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8E781-2F30-4A27-B843-D54424A8FE02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99380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CD1B50-F3D7-4014-8F95-A67834DA4C20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72976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73AA7-2BBB-4EB4-ABE8-6632B0D11A69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22785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63350FC-A5D1-4AAF-87A8-C27E77647F07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96619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05300CE-323A-4F75-8282-3F19E4498D2B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1186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7171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7172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73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174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175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176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7177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7178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79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0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1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2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7183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718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718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7186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187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188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4B742BE-9354-4456-AFCB-8C64063285C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1539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9CFBF5-3B02-47F7-85F2-89261D0237F6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231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8FBF3-E2B8-4693-94CD-DE866F5BE362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6EB54-B419-47A8-B6B6-53780B254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0693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71394-DADA-4725-93E3-576D97FC471C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75342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45873B-8955-474D-817E-2B42A16E004E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66012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FAFE1-0C9A-49A8-8169-64785704B65F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31511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3C5A2-FED9-4D86-855C-5B0E1BBF18A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01370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2CC4D-823F-4DD3-8779-17803279546A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83873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E07920-62AA-4506-B9FE-4AD7FD33B68D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06092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8E781-2F30-4A27-B843-D54424A8FE02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79769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CD1B50-F3D7-4014-8F95-A67834DA4C20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86206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73AA7-2BBB-4EB4-ABE8-6632B0D11A69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03485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63350FC-A5D1-4AAF-87A8-C27E77647F07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461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8FBF3-E2B8-4693-94CD-DE866F5BE362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6EB54-B419-47A8-B6B6-53780B2545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59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147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614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150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1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2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3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4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5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6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7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8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615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6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161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16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16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43DF9E-3C73-46FE-86B7-0607C12EF375}" type="slidenum">
              <a:rPr lang="ru-RU" alt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771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EFAC9"/>
              </a:solidFill>
              <a:latin typeface="Arial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EFAC9"/>
              </a:solidFill>
              <a:latin typeface="Arial" charset="0"/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 smtClean="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4E7E4E-32C9-4421-8DB4-9E429B3AE0DB}" type="slidenum">
              <a:rPr lang="ru-RU">
                <a:solidFill>
                  <a:srgbClr val="FEFAC9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EFAC9"/>
              </a:solidFill>
              <a:latin typeface="Arial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5006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147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614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150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1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2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3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4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5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6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7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8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615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6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161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16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16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43DF9E-3C73-46FE-86B7-0607C12EF375}" type="slidenum">
              <a:rPr lang="ru-RU" alt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40479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147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614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150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1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2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3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4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5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6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7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8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615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6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161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16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16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43DF9E-3C73-46FE-86B7-0607C12EF375}" type="slidenum">
              <a:rPr lang="ru-RU" alt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9245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147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614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150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1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2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3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4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5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6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7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8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615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6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161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16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16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43DF9E-3C73-46FE-86B7-0607C12EF375}" type="slidenum">
              <a:rPr lang="ru-RU" alt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09516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147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614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150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1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2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3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4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5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6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7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8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615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6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161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16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16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43DF9E-3C73-46FE-86B7-0607C12EF375}" type="slidenum">
              <a:rPr lang="ru-RU" alt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76499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147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614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150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1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2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3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4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5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6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7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8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615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6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161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16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16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43DF9E-3C73-46FE-86B7-0607C12EF375}" type="slidenum">
              <a:rPr lang="ru-RU" alt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39243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147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614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150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1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2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3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4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5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6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7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8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615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6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161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16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16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43DF9E-3C73-46FE-86B7-0607C12EF375}" type="slidenum">
              <a:rPr lang="ru-RU" alt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29454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6147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FFFF"/>
                </a:solidFill>
              </a:endParaRPr>
            </a:p>
          </p:txBody>
        </p:sp>
        <p:grpSp>
          <p:nvGrpSpPr>
            <p:cNvPr id="6149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6150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1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2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3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4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5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6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7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  <p:sp>
            <p:nvSpPr>
              <p:cNvPr id="6158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615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6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161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16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16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43DF9E-3C73-46FE-86B7-0607C12EF375}" type="slidenum">
              <a:rPr lang="ru-RU" alt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29372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s004.radikal.ru/i208/1001/3b/9c4fcd2e5df6.jpg" TargetMode="External"/><Relationship Id="rId1" Type="http://schemas.openxmlformats.org/officeDocument/2006/relationships/slideLayout" Target="../slideLayouts/slideLayout7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g.labirint.ru/images/comments_pic/0838/02labhs3d1221682474.jpg" TargetMode="External"/><Relationship Id="rId1" Type="http://schemas.openxmlformats.org/officeDocument/2006/relationships/slideLayout" Target="../slideLayouts/slideLayout8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llustrators.ru/illustrations/341525_original.jpg?1305967190" TargetMode="External"/><Relationship Id="rId1" Type="http://schemas.openxmlformats.org/officeDocument/2006/relationships/slideLayout" Target="../slideLayouts/slideLayout9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Фото\getImageT9GE75L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5" y="116632"/>
            <a:ext cx="8856984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2232247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FF00"/>
                </a:solidFill>
              </a:rPr>
              <a:t>Загадки, песенки, </a:t>
            </a:r>
            <a:r>
              <a:rPr lang="ru-RU" sz="6000" b="1" dirty="0" err="1" smtClean="0">
                <a:solidFill>
                  <a:srgbClr val="FFFF00"/>
                </a:solidFill>
              </a:rPr>
              <a:t>потешки</a:t>
            </a:r>
            <a:r>
              <a:rPr lang="ru-RU" sz="6000" b="1" dirty="0" smtClean="0">
                <a:solidFill>
                  <a:srgbClr val="FFFF00"/>
                </a:solidFill>
              </a:rPr>
              <a:t>, небылицы.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954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5888"/>
            <a:ext cx="8359775" cy="1620837"/>
          </a:xfrm>
        </p:spPr>
        <p:txBody>
          <a:bodyPr/>
          <a:lstStyle/>
          <a:p>
            <a:r>
              <a:rPr lang="ru-RU" altLang="ru-RU" sz="3200" dirty="0"/>
              <a:t>Четыре брата по одной дороге бегут, а друг друга не догонят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751388" y="1484313"/>
            <a:ext cx="4392612" cy="4611687"/>
          </a:xfrm>
        </p:spPr>
        <p:txBody>
          <a:bodyPr/>
          <a:lstStyle/>
          <a:p>
            <a:r>
              <a:rPr lang="ru-RU" altLang="ru-RU" sz="3200" b="1" dirty="0"/>
              <a:t>У носатого у Фоки постоянно руки в боки. Фока воду кипятит и, как зеркало, блестит</a:t>
            </a:r>
          </a:p>
          <a:p>
            <a:endParaRPr lang="ru-RU" altLang="ru-RU" dirty="0"/>
          </a:p>
        </p:txBody>
      </p:sp>
      <p:pic>
        <p:nvPicPr>
          <p:cNvPr id="52231" name="Picture 7" descr="shin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" y="1988840"/>
            <a:ext cx="4704523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2" name="Picture 8" descr="188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56616"/>
            <a:ext cx="3600399" cy="558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03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304800"/>
            <a:ext cx="8359775" cy="1431925"/>
          </a:xfrm>
        </p:spPr>
        <p:txBody>
          <a:bodyPr/>
          <a:lstStyle/>
          <a:p>
            <a:r>
              <a:rPr lang="ru-RU" altLang="ru-RU" sz="2800"/>
              <a:t>Много дружных ребят на одном столбе сидят. Как начнут они резвиться – только пыль вокруг клубится.</a:t>
            </a:r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981200"/>
            <a:ext cx="2497138" cy="4114800"/>
          </a:xfrm>
        </p:spPr>
        <p:txBody>
          <a:bodyPr/>
          <a:lstStyle/>
          <a:p>
            <a:endParaRPr lang="ru-RU" altLang="ru-RU"/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708400" y="1989138"/>
            <a:ext cx="4902200" cy="4114800"/>
          </a:xfrm>
        </p:spPr>
        <p:txBody>
          <a:bodyPr/>
          <a:lstStyle/>
          <a:p>
            <a:r>
              <a:rPr lang="ru-RU" altLang="ru-RU" sz="3200" b="1" dirty="0"/>
              <a:t>Смастерили из досок и надели поясок. И хранит посуда эта с грядки собранное лето.</a:t>
            </a:r>
          </a:p>
          <a:p>
            <a:endParaRPr lang="ru-RU" altLang="ru-RU" dirty="0"/>
          </a:p>
        </p:txBody>
      </p:sp>
      <p:pic>
        <p:nvPicPr>
          <p:cNvPr id="54279" name="Picture 7" descr="212069db00bf205fa2cb79555400cf22_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44675"/>
            <a:ext cx="330517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80" name="Picture 8" descr="post-125733605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5FFFF"/>
              </a:clrFrom>
              <a:clrTo>
                <a:srgbClr val="F5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6" t="7285" r="23833" b="10123"/>
          <a:stretch>
            <a:fillRect/>
          </a:stretch>
        </p:blipFill>
        <p:spPr bwMode="auto">
          <a:xfrm>
            <a:off x="3995936" y="1663664"/>
            <a:ext cx="4392488" cy="496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73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3200" dirty="0"/>
              <a:t>Работа по учебнику страница </a:t>
            </a:r>
            <a:r>
              <a:rPr lang="ru-RU" altLang="ru-RU" sz="3200" dirty="0" smtClean="0"/>
              <a:t>42</a:t>
            </a:r>
            <a:endParaRPr lang="ru-RU" altLang="ru-RU" sz="3200" dirty="0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844824"/>
            <a:ext cx="3743325" cy="4251176"/>
          </a:xfrm>
        </p:spPr>
        <p:txBody>
          <a:bodyPr/>
          <a:lstStyle/>
          <a:p>
            <a:r>
              <a:rPr lang="ru-RU" altLang="ru-RU" b="1" dirty="0"/>
              <a:t>Согнут калачом,</a:t>
            </a:r>
          </a:p>
          <a:p>
            <a:r>
              <a:rPr lang="ru-RU" altLang="ru-RU" b="1" dirty="0"/>
              <a:t>Укусить нельзя</a:t>
            </a:r>
          </a:p>
          <a:p>
            <a:r>
              <a:rPr lang="ru-RU" altLang="ru-RU" b="1" dirty="0"/>
              <a:t>И пройти нельзя</a:t>
            </a:r>
          </a:p>
          <a:p>
            <a:endParaRPr lang="ru-RU" altLang="ru-RU" dirty="0"/>
          </a:p>
        </p:txBody>
      </p:sp>
      <p:sp>
        <p:nvSpPr>
          <p:cNvPr id="38920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4284663" y="1700808"/>
            <a:ext cx="4343400" cy="4403130"/>
          </a:xfrm>
        </p:spPr>
        <p:txBody>
          <a:bodyPr/>
          <a:lstStyle/>
          <a:p>
            <a:r>
              <a:rPr lang="ru-RU" altLang="ru-RU" b="1" dirty="0"/>
              <a:t>В маленьком амбаре держат сто пожаров</a:t>
            </a:r>
          </a:p>
          <a:p>
            <a:endParaRPr lang="ru-RU" altLang="ru-RU" dirty="0"/>
          </a:p>
        </p:txBody>
      </p:sp>
      <p:pic>
        <p:nvPicPr>
          <p:cNvPr id="38921" name="Picture 9" descr="зам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1" t="30222" r="19687" b="9306"/>
          <a:stretch>
            <a:fillRect/>
          </a:stretch>
        </p:blipFill>
        <p:spPr bwMode="auto">
          <a:xfrm>
            <a:off x="900113" y="3573463"/>
            <a:ext cx="2322512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22" name="Picture 10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5" t="9445" r="9036" b="5521"/>
          <a:stretch>
            <a:fillRect/>
          </a:stretch>
        </p:blipFill>
        <p:spPr bwMode="auto">
          <a:xfrm>
            <a:off x="5730453" y="3122045"/>
            <a:ext cx="3168650" cy="251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23" name="Picture 11" descr="0_6383b_197a5f71_X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099" y="4638902"/>
            <a:ext cx="2665413" cy="199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019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2"/>
          <p:cNvSpPr>
            <a:spLocks noGrp="1"/>
          </p:cNvSpPr>
          <p:nvPr>
            <p:ph idx="1"/>
          </p:nvPr>
        </p:nvSpPr>
        <p:spPr>
          <a:xfrm>
            <a:off x="179512" y="1500188"/>
            <a:ext cx="8964487" cy="44973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altLang="ru-RU" sz="3600" b="1" dirty="0" smtClean="0">
                <a:solidFill>
                  <a:srgbClr val="FF0000"/>
                </a:solidFill>
              </a:rPr>
              <a:t>         РИ – РУ – РЮ – РЯ – РЕ </a:t>
            </a:r>
            <a:r>
              <a:rPr lang="ru-RU" altLang="ru-RU" sz="3600" b="1" dirty="0" smtClean="0"/>
              <a:t> </a:t>
            </a:r>
            <a:r>
              <a:rPr lang="en-US" altLang="ru-RU" sz="3600" b="1" dirty="0" smtClean="0"/>
              <a:t>- </a:t>
            </a:r>
          </a:p>
          <a:p>
            <a:pPr>
              <a:buFont typeface="Wingdings 2" pitchFamily="18" charset="2"/>
              <a:buNone/>
            </a:pPr>
            <a:r>
              <a:rPr lang="ru-RU" altLang="ru-RU" sz="3600" b="1" dirty="0" smtClean="0">
                <a:solidFill>
                  <a:srgbClr val="002060"/>
                </a:solidFill>
              </a:rPr>
              <a:t>О-ПА</a:t>
            </a:r>
            <a:r>
              <a:rPr lang="en-US" altLang="ru-RU" sz="3600" b="1" dirty="0" smtClean="0">
                <a:solidFill>
                  <a:srgbClr val="002060"/>
                </a:solidFill>
              </a:rPr>
              <a:t>-</a:t>
            </a:r>
            <a:r>
              <a:rPr lang="ru-RU" altLang="ru-RU" sz="3600" b="1" dirty="0" smtClean="0">
                <a:solidFill>
                  <a:srgbClr val="002060"/>
                </a:solidFill>
              </a:rPr>
              <a:t>ЛИ  ЛИС-ТЬЯ  В  СЕН-ТЯБ-РЕ</a:t>
            </a:r>
          </a:p>
          <a:p>
            <a:pPr marL="0" indent="0">
              <a:buNone/>
            </a:pPr>
            <a:r>
              <a:rPr lang="ru-RU" altLang="ru-RU" sz="3600" b="1" dirty="0" smtClean="0">
                <a:solidFill>
                  <a:srgbClr val="FF0000"/>
                </a:solidFill>
              </a:rPr>
              <a:t>             МА – МУ – МЫ – МО – МЯ </a:t>
            </a:r>
            <a:r>
              <a:rPr lang="ru-RU" altLang="ru-RU" sz="3600" b="1" dirty="0" smtClean="0"/>
              <a:t>–   </a:t>
            </a:r>
          </a:p>
          <a:p>
            <a:pPr marL="0" indent="0">
              <a:buNone/>
            </a:pPr>
            <a:r>
              <a:rPr lang="ru-RU" altLang="ru-RU" sz="3600" b="1" dirty="0"/>
              <a:t> </a:t>
            </a:r>
            <a:r>
              <a:rPr lang="ru-RU" altLang="ru-RU" sz="3600" b="1" dirty="0" smtClean="0"/>
              <a:t>  </a:t>
            </a:r>
            <a:r>
              <a:rPr lang="ru-RU" altLang="ru-RU" sz="3600" b="1" dirty="0" smtClean="0">
                <a:solidFill>
                  <a:srgbClr val="002060"/>
                </a:solidFill>
              </a:rPr>
              <a:t>ЕСТЬ   ИГРУШКИ  У  МЕ-НЯ</a:t>
            </a:r>
          </a:p>
          <a:p>
            <a:r>
              <a:rPr lang="ru-RU" altLang="ru-RU" sz="3600" b="1" dirty="0" smtClean="0">
                <a:solidFill>
                  <a:srgbClr val="FF0000"/>
                </a:solidFill>
              </a:rPr>
              <a:t>ВИЧ – РЫК – МАК – ТОК – БАК – </a:t>
            </a:r>
            <a:r>
              <a:rPr lang="ru-RU" altLang="ru-RU" sz="3600" b="1" dirty="0" smtClean="0"/>
              <a:t>     </a:t>
            </a:r>
            <a:endParaRPr lang="en-US" altLang="ru-RU" sz="3600" b="1" dirty="0" smtClean="0"/>
          </a:p>
          <a:p>
            <a:r>
              <a:rPr lang="ru-RU" altLang="ru-RU" sz="3600" b="1" dirty="0" smtClean="0"/>
              <a:t> </a:t>
            </a:r>
            <a:r>
              <a:rPr lang="ru-RU" altLang="ru-RU" sz="3600" b="1" dirty="0" smtClean="0">
                <a:solidFill>
                  <a:srgbClr val="002060"/>
                </a:solidFill>
              </a:rPr>
              <a:t>ЧИ-ТА-Ю  Я  НЕ  ПРОС-ТО  ТАК</a:t>
            </a:r>
          </a:p>
          <a:p>
            <a:r>
              <a:rPr lang="ru-RU" altLang="ru-RU" sz="3600" b="1" dirty="0" smtClean="0">
                <a:solidFill>
                  <a:srgbClr val="FF0000"/>
                </a:solidFill>
              </a:rPr>
              <a:t>АК – ОК – ИК – КА – УК –</a:t>
            </a:r>
            <a:r>
              <a:rPr lang="ru-RU" altLang="ru-RU" sz="3200" b="1" dirty="0" smtClean="0">
                <a:solidFill>
                  <a:srgbClr val="002060"/>
                </a:solidFill>
              </a:rPr>
              <a:t>НА  ЛИСТ  УСЕЛ-СЯ  МАЙ- СКИЙ  ЖУК</a:t>
            </a:r>
          </a:p>
          <a:p>
            <a:endParaRPr lang="ru-RU" altLang="ru-RU" sz="3600" b="1" dirty="0" smtClean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44352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b="1" dirty="0" smtClean="0"/>
              <a:t>Речевая  разминка  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41119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263524" y="1268413"/>
            <a:ext cx="8628955" cy="4827587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5400" dirty="0" smtClean="0">
                <a:solidFill>
                  <a:schemeClr val="tx2"/>
                </a:solidFill>
              </a:rPr>
              <a:t>  </a:t>
            </a:r>
            <a:r>
              <a:rPr lang="ru-RU" altLang="ru-RU" sz="6000" b="1" dirty="0" smtClean="0">
                <a:solidFill>
                  <a:srgbClr val="7030A0"/>
                </a:solidFill>
              </a:rPr>
              <a:t>Лошадь ела сало,       А мужик – овес.</a:t>
            </a:r>
          </a:p>
          <a:p>
            <a:pPr>
              <a:buFontTx/>
              <a:buNone/>
            </a:pPr>
            <a:r>
              <a:rPr lang="ru-RU" altLang="ru-RU" sz="6000" b="1" dirty="0" smtClean="0">
                <a:solidFill>
                  <a:srgbClr val="7030A0"/>
                </a:solidFill>
              </a:rPr>
              <a:t>  Лошадь села в сани,</a:t>
            </a:r>
          </a:p>
          <a:p>
            <a:pPr>
              <a:buFontTx/>
              <a:buNone/>
            </a:pPr>
            <a:r>
              <a:rPr lang="ru-RU" altLang="ru-RU" sz="6000" b="1" dirty="0" smtClean="0">
                <a:solidFill>
                  <a:srgbClr val="7030A0"/>
                </a:solidFill>
              </a:rPr>
              <a:t>  А мужик повез.</a:t>
            </a:r>
          </a:p>
          <a:p>
            <a:pPr>
              <a:buFontTx/>
              <a:buNone/>
            </a:pPr>
            <a:endParaRPr lang="ru-RU" altLang="ru-RU" sz="6000" b="1" dirty="0" smtClean="0">
              <a:solidFill>
                <a:srgbClr val="7030A0"/>
              </a:solidFill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2060"/>
                </a:solidFill>
              </a:rPr>
              <a:t>СКОРОГОВОРКА</a:t>
            </a:r>
          </a:p>
        </p:txBody>
      </p:sp>
    </p:spTree>
    <p:extLst>
      <p:ext uri="{BB962C8B-B14F-4D97-AF65-F5344CB8AC3E}">
        <p14:creationId xmlns:p14="http://schemas.microsoft.com/office/powerpoint/2010/main" val="323576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32384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Сравнение  сказок «Теремок»    и   «Рукавичка»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60032" cy="471331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Начало сказки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Герои: </a:t>
            </a:r>
            <a:r>
              <a:rPr lang="ru-RU" sz="3200" b="1" dirty="0" smtClean="0">
                <a:solidFill>
                  <a:schemeClr val="bg1"/>
                </a:solidFill>
              </a:rPr>
              <a:t>мышка, лягушка, заяц, лиса.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Название жилища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Конец сказки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Пословицы: </a:t>
            </a:r>
            <a:r>
              <a:rPr lang="ru-RU" sz="3200" b="1" dirty="0" smtClean="0">
                <a:solidFill>
                  <a:schemeClr val="bg1"/>
                </a:solidFill>
              </a:rPr>
              <a:t>В тесноте, да не в обиде. Согласие крепче  каменных стен.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3968" y="1524000"/>
            <a:ext cx="4860032" cy="4713312"/>
          </a:xfrm>
        </p:spPr>
        <p:txBody>
          <a:bodyPr/>
          <a:lstStyle/>
          <a:p>
            <a:pPr lvl="0">
              <a:buClr>
                <a:srgbClr val="F3A447"/>
              </a:buClr>
            </a:pPr>
            <a:endParaRPr lang="ru-RU" sz="3200" b="1" dirty="0" smtClean="0">
              <a:solidFill>
                <a:srgbClr val="444D26">
                  <a:lumMod val="50000"/>
                </a:srgbClr>
              </a:solidFill>
            </a:endParaRPr>
          </a:p>
          <a:p>
            <a:pPr lvl="0">
              <a:buClr>
                <a:srgbClr val="F3A447"/>
              </a:buClr>
            </a:pPr>
            <a:r>
              <a:rPr lang="ru-RU" sz="3200" b="1" dirty="0" smtClean="0">
                <a:solidFill>
                  <a:srgbClr val="0070C0"/>
                </a:solidFill>
              </a:rPr>
              <a:t>Герои</a:t>
            </a:r>
            <a:r>
              <a:rPr lang="ru-RU" sz="3200" b="1" dirty="0">
                <a:solidFill>
                  <a:srgbClr val="0070C0"/>
                </a:solidFill>
              </a:rPr>
              <a:t>: </a:t>
            </a:r>
            <a:r>
              <a:rPr lang="ru-RU" sz="3200" b="1" dirty="0">
                <a:solidFill>
                  <a:schemeClr val="bg1"/>
                </a:solidFill>
              </a:rPr>
              <a:t>мышка, лягушка, заяц, </a:t>
            </a:r>
            <a:r>
              <a:rPr lang="ru-RU" sz="3200" b="1" dirty="0" smtClean="0">
                <a:solidFill>
                  <a:schemeClr val="bg1"/>
                </a:solidFill>
              </a:rPr>
              <a:t>лиса, волк, кабан, медведь.</a:t>
            </a:r>
          </a:p>
          <a:p>
            <a:pPr lvl="0">
              <a:buClr>
                <a:srgbClr val="F3A447"/>
              </a:buClr>
            </a:pPr>
            <a:endParaRPr lang="ru-RU" sz="3200" b="1" dirty="0">
              <a:solidFill>
                <a:srgbClr val="444D26">
                  <a:lumMod val="50000"/>
                </a:srgbClr>
              </a:solidFill>
            </a:endParaRPr>
          </a:p>
          <a:p>
            <a:pPr lvl="0">
              <a:buClr>
                <a:srgbClr val="F3A447"/>
              </a:buClr>
            </a:pPr>
            <a:r>
              <a:rPr lang="ru-RU" sz="3200" b="1" dirty="0" smtClean="0">
                <a:solidFill>
                  <a:schemeClr val="bg1"/>
                </a:solidFill>
              </a:rPr>
              <a:t>Не учись разрушать, а учись строить.</a:t>
            </a:r>
            <a:endParaRPr lang="ru-RU" sz="3200" b="1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378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i="1"/>
              <a:t>«Что за прелесть эти сказки! Каждая есть поэма!»</a:t>
            </a:r>
            <a:r>
              <a:rPr lang="ru-RU" altLang="ru-RU" sz="4000"/>
              <a:t>                    </a:t>
            </a:r>
            <a:r>
              <a:rPr lang="ru-RU" altLang="ru-RU" sz="3200">
                <a:latin typeface="Monotype Corsiva" pitchFamily="66" charset="0"/>
              </a:rPr>
              <a:t>А.С. Пушкин</a:t>
            </a:r>
            <a:endParaRPr lang="ru-RU" altLang="ru-RU" sz="400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981200"/>
            <a:ext cx="5688012" cy="4114800"/>
          </a:xfrm>
        </p:spPr>
        <p:txBody>
          <a:bodyPr/>
          <a:lstStyle/>
          <a:p>
            <a:r>
              <a:rPr lang="ru-RU" altLang="ru-RU" b="1" i="1"/>
              <a:t> </a:t>
            </a:r>
            <a:r>
              <a:rPr lang="ru-RU" altLang="ru-RU" sz="3600" b="1" i="1"/>
              <a:t>Красна девица грустна…</a:t>
            </a:r>
          </a:p>
          <a:p>
            <a:pPr>
              <a:buFont typeface="Wingdings" pitchFamily="2" charset="2"/>
              <a:buNone/>
            </a:pPr>
            <a:r>
              <a:rPr lang="ru-RU" altLang="ru-RU" sz="3600" b="1" i="1"/>
              <a:t>Ей не нравится весна,</a:t>
            </a:r>
          </a:p>
          <a:p>
            <a:pPr>
              <a:buFont typeface="Wingdings" pitchFamily="2" charset="2"/>
              <a:buNone/>
            </a:pPr>
            <a:r>
              <a:rPr lang="ru-RU" altLang="ru-RU" sz="3600" b="1" i="1"/>
              <a:t>Ей на солнце тяжко,</a:t>
            </a:r>
          </a:p>
          <a:p>
            <a:pPr>
              <a:buFont typeface="Wingdings" pitchFamily="2" charset="2"/>
              <a:buNone/>
            </a:pPr>
            <a:r>
              <a:rPr lang="ru-RU" altLang="ru-RU" sz="3600" b="1" i="1"/>
              <a:t>Слезы льет бедняжка.</a:t>
            </a:r>
          </a:p>
        </p:txBody>
      </p:sp>
      <p:pic>
        <p:nvPicPr>
          <p:cNvPr id="30730" name="Picture 10" descr="Картинка 9 из 121861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4888" y="1916113"/>
            <a:ext cx="2879725" cy="41148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57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747713"/>
          </a:xfrm>
        </p:spPr>
        <p:txBody>
          <a:bodyPr/>
          <a:lstStyle/>
          <a:p>
            <a:r>
              <a:rPr lang="ru-RU" altLang="ru-RU" sz="3200"/>
              <a:t>Угадай русскую народную сказку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268413"/>
            <a:ext cx="8820150" cy="2016125"/>
          </a:xfrm>
        </p:spPr>
        <p:txBody>
          <a:bodyPr/>
          <a:lstStyle/>
          <a:p>
            <a:r>
              <a:rPr lang="ru-RU" altLang="ru-RU" sz="2800"/>
              <a:t> </a:t>
            </a:r>
            <a:r>
              <a:rPr lang="ru-RU" altLang="ru-RU" sz="3600" b="1" i="1"/>
              <a:t>Ждали маму с молоком, а пустили волка в дом.</a:t>
            </a:r>
          </a:p>
          <a:p>
            <a:r>
              <a:rPr lang="ru-RU" altLang="ru-RU" sz="3600" b="1" i="1"/>
              <a:t>Кем же были эти маленькие дети?</a:t>
            </a:r>
          </a:p>
          <a:p>
            <a:endParaRPr lang="ru-RU" altLang="ru-RU" sz="3600" b="1" i="1"/>
          </a:p>
        </p:txBody>
      </p:sp>
      <p:pic>
        <p:nvPicPr>
          <p:cNvPr id="32772" name="Picture 4" descr="Картинка 30 из 5501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6" t="5681" b="3383"/>
          <a:stretch>
            <a:fillRect/>
          </a:stretch>
        </p:blipFill>
        <p:spPr>
          <a:xfrm>
            <a:off x="2339975" y="3060700"/>
            <a:ext cx="5062538" cy="3797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43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5"/>
          <p:cNvSpPr>
            <a:spLocks noGrp="1" noChangeArrowheads="1"/>
          </p:cNvSpPr>
          <p:nvPr>
            <p:ph type="title"/>
          </p:nvPr>
        </p:nvSpPr>
        <p:spPr>
          <a:xfrm>
            <a:off x="323850" y="304800"/>
            <a:ext cx="8569325" cy="531813"/>
          </a:xfrm>
        </p:spPr>
        <p:txBody>
          <a:bodyPr/>
          <a:lstStyle/>
          <a:p>
            <a:r>
              <a:rPr lang="ru-RU" altLang="ru-RU" sz="3200"/>
              <a:t>Как называется сказка?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052513"/>
            <a:ext cx="8497888" cy="4978400"/>
          </a:xfrm>
        </p:spPr>
        <p:txBody>
          <a:bodyPr/>
          <a:lstStyle/>
          <a:p>
            <a:pPr algn="ctr"/>
            <a:r>
              <a:rPr lang="ru-RU" altLang="ru-RU" sz="3600" b="1" i="1"/>
              <a:t>Уплетая калачи, ехал парень на печи.</a:t>
            </a:r>
          </a:p>
          <a:p>
            <a:pPr algn="ctr"/>
            <a:r>
              <a:rPr lang="ru-RU" altLang="ru-RU" sz="3600" b="1" i="1"/>
              <a:t>Прокатился по деревне и женился на царевне.</a:t>
            </a:r>
          </a:p>
        </p:txBody>
      </p:sp>
      <p:pic>
        <p:nvPicPr>
          <p:cNvPr id="34820" name="Picture 4" descr="Картинка 36 из 3251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3244850"/>
            <a:ext cx="6551612" cy="34163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685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Rectangle 6"/>
          <p:cNvSpPr>
            <a:spLocks noGrp="1" noChangeArrowheads="1"/>
          </p:cNvSpPr>
          <p:nvPr>
            <p:ph type="title"/>
          </p:nvPr>
        </p:nvSpPr>
        <p:spPr>
          <a:xfrm>
            <a:off x="323850" y="115888"/>
            <a:ext cx="8286750" cy="1944687"/>
          </a:xfrm>
        </p:spPr>
        <p:txBody>
          <a:bodyPr/>
          <a:lstStyle/>
          <a:p>
            <a:r>
              <a:rPr lang="ru-RU" altLang="ru-RU" sz="3200"/>
              <a:t>У Алёнушки-сестрицы унесли братишку птицы. Высоко они летят, далеко они глядят.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284663" y="1989138"/>
            <a:ext cx="4464050" cy="4114800"/>
          </a:xfrm>
        </p:spPr>
        <p:txBody>
          <a:bodyPr/>
          <a:lstStyle/>
          <a:p>
            <a:endParaRPr lang="ru-RU" altLang="ru-RU" sz="3600" b="1" i="1"/>
          </a:p>
        </p:txBody>
      </p:sp>
      <p:pic>
        <p:nvPicPr>
          <p:cNvPr id="36873" name="Picture 9" descr="image_25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989138"/>
            <a:ext cx="7200900" cy="453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5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4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387350"/>
          </a:xfrm>
        </p:spPr>
        <p:txBody>
          <a:bodyPr/>
          <a:lstStyle/>
          <a:p>
            <a:r>
              <a:rPr lang="ru-RU" altLang="ru-RU" sz="4000"/>
              <a:t>Русские загадки</a:t>
            </a:r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08050"/>
            <a:ext cx="5076825" cy="5187950"/>
          </a:xfrm>
        </p:spPr>
        <p:txBody>
          <a:bodyPr/>
          <a:lstStyle/>
          <a:p>
            <a:r>
              <a:rPr lang="ru-RU" altLang="ru-RU" b="1" dirty="0"/>
              <a:t>Зимой много ест,</a:t>
            </a:r>
          </a:p>
          <a:p>
            <a:r>
              <a:rPr lang="ru-RU" altLang="ru-RU" b="1" dirty="0"/>
              <a:t>Летом много спит,</a:t>
            </a:r>
          </a:p>
          <a:p>
            <a:r>
              <a:rPr lang="ru-RU" altLang="ru-RU" b="1" dirty="0"/>
              <a:t>Тепло тёплое, крови нет</a:t>
            </a:r>
          </a:p>
          <a:p>
            <a:r>
              <a:rPr lang="ru-RU" altLang="ru-RU" b="1" dirty="0"/>
              <a:t>Сесть на неё – сядешь, а не везёт</a:t>
            </a:r>
          </a:p>
          <a:p>
            <a:endParaRPr lang="ru-RU" altLang="ru-RU" dirty="0"/>
          </a:p>
          <a:p>
            <a:endParaRPr lang="ru-RU" altLang="ru-RU" dirty="0"/>
          </a:p>
          <a:p>
            <a:endParaRPr lang="ru-RU" altLang="ru-RU" dirty="0"/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914900" y="981075"/>
            <a:ext cx="4049713" cy="5114925"/>
          </a:xfrm>
        </p:spPr>
        <p:txBody>
          <a:bodyPr/>
          <a:lstStyle/>
          <a:p>
            <a:r>
              <a:rPr lang="ru-RU" altLang="ru-RU" b="1" dirty="0"/>
              <a:t>На стене висит, болтается,</a:t>
            </a:r>
          </a:p>
          <a:p>
            <a:r>
              <a:rPr lang="ru-RU" altLang="ru-RU" b="1" dirty="0"/>
              <a:t>Всяк за него хватается</a:t>
            </a:r>
          </a:p>
          <a:p>
            <a:endParaRPr lang="ru-RU" altLang="ru-RU" dirty="0"/>
          </a:p>
        </p:txBody>
      </p:sp>
      <p:pic>
        <p:nvPicPr>
          <p:cNvPr id="49159" name="Picture 7" descr="borovoe_otoplenie_gruby_lezhanki_pechi_kaminy_28233614_2_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4" y="908720"/>
            <a:ext cx="4305631" cy="574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60" name="Picture 8" descr="photos0-800x6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6" r="10229" b="3000"/>
          <a:stretch>
            <a:fillRect/>
          </a:stretch>
        </p:blipFill>
        <p:spPr bwMode="auto">
          <a:xfrm>
            <a:off x="4905854" y="2996952"/>
            <a:ext cx="3987117" cy="365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48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9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7_Сумерки">
  <a:themeElements>
    <a:clrScheme name="Сумерки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Сумерки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умерки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умерки">
  <a:themeElements>
    <a:clrScheme name="Сумерки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Сумерки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умерки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Сумерки">
  <a:themeElements>
    <a:clrScheme name="Сумерки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Сумерки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умерки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Сумерки">
  <a:themeElements>
    <a:clrScheme name="Сумерки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Сумерки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умерки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Сумерки">
  <a:themeElements>
    <a:clrScheme name="Сумерки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Сумерки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умерки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Сумерки">
  <a:themeElements>
    <a:clrScheme name="Сумерки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Сумерки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умерки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5_Сумерки">
  <a:themeElements>
    <a:clrScheme name="Сумерки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Сумерки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умерки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Сумерки">
  <a:themeElements>
    <a:clrScheme name="Сумерки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Сумерки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умерки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325</Words>
  <Application>Microsoft Office PowerPoint</Application>
  <PresentationFormat>Экран (4:3)</PresentationFormat>
  <Paragraphs>57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12</vt:i4>
      </vt:variant>
    </vt:vector>
  </HeadingPairs>
  <TitlesOfParts>
    <vt:vector size="29" baseType="lpstr">
      <vt:lpstr>Arial</vt:lpstr>
      <vt:lpstr>Calibri</vt:lpstr>
      <vt:lpstr>Constantia</vt:lpstr>
      <vt:lpstr>Monotype Corsiva</vt:lpstr>
      <vt:lpstr>Tahoma</vt:lpstr>
      <vt:lpstr>Wingdings</vt:lpstr>
      <vt:lpstr>Wingdings 2</vt:lpstr>
      <vt:lpstr>Тема Office</vt:lpstr>
      <vt:lpstr>1_Бумажная</vt:lpstr>
      <vt:lpstr>Сумерки</vt:lpstr>
      <vt:lpstr>1_Сумерки</vt:lpstr>
      <vt:lpstr>2_Сумерки</vt:lpstr>
      <vt:lpstr>3_Сумерки</vt:lpstr>
      <vt:lpstr>4_Сумерки</vt:lpstr>
      <vt:lpstr>5_Сумерки</vt:lpstr>
      <vt:lpstr>6_Сумерки</vt:lpstr>
      <vt:lpstr>7_Сумерки</vt:lpstr>
      <vt:lpstr>Загадки, песенки, потешки, небылицы.</vt:lpstr>
      <vt:lpstr>Речевая  разминка  </vt:lpstr>
      <vt:lpstr>СКОРОГОВОРКА</vt:lpstr>
      <vt:lpstr>Сравнение  сказок «Теремок»    и   «Рукавичка»</vt:lpstr>
      <vt:lpstr>«Что за прелесть эти сказки! Каждая есть поэма!»                    А.С. Пушкин</vt:lpstr>
      <vt:lpstr>Угадай русскую народную сказку</vt:lpstr>
      <vt:lpstr>Как называется сказка?</vt:lpstr>
      <vt:lpstr>У Алёнушки-сестрицы унесли братишку птицы. Высоко они летят, далеко они глядят.</vt:lpstr>
      <vt:lpstr>Русские загадки</vt:lpstr>
      <vt:lpstr>Четыре брата по одной дороге бегут, а друг друга не догонят</vt:lpstr>
      <vt:lpstr>Много дружных ребят на одном столбе сидят. Как начнут они резвиться – только пыль вокруг клубится.</vt:lpstr>
      <vt:lpstr>Работа по учебнику страница 42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Загадки, песенки, потешки, небылицы.</dc:title>
  <dc:creator>Пользователь</dc:creator>
  <cp:lastModifiedBy>Пользователь</cp:lastModifiedBy>
  <cp:revision>2</cp:revision>
  <dcterms:created xsi:type="dcterms:W3CDTF">2015-04-07T15:12:10Z</dcterms:created>
  <dcterms:modified xsi:type="dcterms:W3CDTF">2020-03-27T09:56:21Z</dcterms:modified>
</cp:coreProperties>
</file>