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59" r:id="rId3"/>
    <p:sldId id="323" r:id="rId4"/>
    <p:sldId id="324" r:id="rId5"/>
    <p:sldId id="325" r:id="rId6"/>
    <p:sldId id="326" r:id="rId7"/>
    <p:sldId id="327" r:id="rId8"/>
    <p:sldId id="330" r:id="rId9"/>
    <p:sldId id="328" r:id="rId10"/>
    <p:sldId id="331" r:id="rId11"/>
    <p:sldId id="329" r:id="rId12"/>
    <p:sldId id="333" r:id="rId13"/>
    <p:sldId id="258" r:id="rId14"/>
    <p:sldId id="33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93" autoAdjust="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commons.wikimedia.org/wiki/File:Grimm.jpg?uselang=ru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commons.wikimedia.org/wiki/File:Gebr%C3%BCderGrimm02.jpg?uselang=ru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commons.wikimedia.org/wiki/File:Grimm's_Kinder-_und_Hausm%C3%A4rchen,_Erster_Theil_(1812).cover.jpg?uselang=ru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u.wikipedia.org/wiki/%D0%A4%D0%B0%D0%B9%D0%BB:Das_deutsche_woerterbuch_erster_band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2667000"/>
            <a:ext cx="3962400" cy="1935162"/>
          </a:xfrm>
        </p:spPr>
        <p:txBody>
          <a:bodyPr>
            <a:noAutofit/>
          </a:bodyPr>
          <a:lstStyle/>
          <a:p>
            <a:r>
              <a:rPr lang="ru-RU" b="1" dirty="0" err="1" smtClean="0"/>
              <a:t>Якоб</a:t>
            </a:r>
            <a:r>
              <a:rPr lang="ru-RU" b="1" dirty="0" smtClean="0"/>
              <a:t> Гримм (1785-1863) </a:t>
            </a:r>
            <a:br>
              <a:rPr lang="ru-RU" b="1" dirty="0" smtClean="0"/>
            </a:br>
            <a:r>
              <a:rPr lang="ru-RU" b="1" dirty="0" smtClean="0"/>
              <a:t>Вильгельм Гримм </a:t>
            </a:r>
            <a:br>
              <a:rPr lang="ru-RU" b="1" dirty="0" smtClean="0"/>
            </a:br>
            <a:r>
              <a:rPr lang="ru-RU" b="1" dirty="0" smtClean="0"/>
              <a:t>(1786-1859) 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5058" name="Picture 2" descr="http://www.helpmammy.ru/images/risunki/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953000" cy="6453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8200" y="1752600"/>
            <a:ext cx="449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В 1840 году вступил на престол Фридрих-Вильгельм Прусский, он тотчас же вызвал братьев в Берлин. Они были избраны в члены Берлинской Академии Наук и получили право на чтение лекций в Берлинском университете.  Братья Гримм жили в Берлине постоянно до самой смерти. </a:t>
            </a:r>
            <a:endParaRPr lang="ru-RU" sz="2400" b="1" dirty="0"/>
          </a:p>
        </p:txBody>
      </p:sp>
      <p:pic>
        <p:nvPicPr>
          <p:cNvPr id="4" name="Picture 2" descr="Grim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88" y="1524000"/>
            <a:ext cx="3731212" cy="3962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5486400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Братья Вильгельм</a:t>
            </a:r>
            <a:r>
              <a:rPr lang="en-US" sz="2200" b="1" dirty="0" smtClean="0"/>
              <a:t> </a:t>
            </a:r>
            <a:r>
              <a:rPr lang="ru-RU" sz="2200" b="1" dirty="0" smtClean="0"/>
              <a:t>и </a:t>
            </a:r>
            <a:r>
              <a:rPr lang="ru-RU" sz="2200" b="1" dirty="0" err="1" smtClean="0"/>
              <a:t>Якоб</a:t>
            </a:r>
            <a:r>
              <a:rPr lang="ru-RU" sz="2200" b="1" dirty="0" smtClean="0"/>
              <a:t> Гримм</a:t>
            </a:r>
            <a:endParaRPr lang="ru-RU" sz="2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8200" y="13716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Вильгельм Гримм умер 16 декабря 1859 года, а через четыре года, 20 сентября 1863 года, скончался и </a:t>
            </a:r>
            <a:r>
              <a:rPr lang="ru-RU" sz="2400" b="1" dirty="0" err="1" smtClean="0"/>
              <a:t>Якоб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За свою жизнь братья опубликовали множество сочинений, а и сборник«Детские и семейные сказки»  принесли им всемирную славу сказочников и по праву заняли место в сокровищнице мировой литературы. </a:t>
            </a:r>
            <a:endParaRPr lang="ru-RU" sz="2400" b="1" dirty="0"/>
          </a:p>
        </p:txBody>
      </p:sp>
      <p:pic>
        <p:nvPicPr>
          <p:cNvPr id="6" name="Picture 4" descr="http://upload.wikimedia.org/wikipedia/commons/thumb/d/d8/Gebr%C3%BCderGrimm02.jpg/250px-Gebr%C3%BCderGrimm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676400"/>
            <a:ext cx="4114801" cy="3352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5086290"/>
            <a:ext cx="388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Могилы братьев Гримм, Берлин</a:t>
            </a:r>
            <a:endParaRPr lang="ru-RU" sz="2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Братья Гримм</a:t>
            </a:r>
            <a:endParaRPr lang="ru-RU" dirty="0"/>
          </a:p>
        </p:txBody>
      </p:sp>
      <p:pic>
        <p:nvPicPr>
          <p:cNvPr id="40962" name="Picture 2" descr="Grimm's Kinder- und Hausmärchen, Erster Theil (1812).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11250"/>
            <a:ext cx="3733800" cy="4504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876800" y="1828800"/>
            <a:ext cx="426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Де́тские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семе́йные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ска́зки</a:t>
            </a:r>
            <a:r>
              <a:rPr lang="ru-RU" sz="2400" b="1" dirty="0" smtClean="0"/>
              <a:t>» — сборник сказок, собранных в немецких землях и литературно обработанных братьями </a:t>
            </a:r>
            <a:r>
              <a:rPr lang="ru-RU" sz="2400" b="1" dirty="0" err="1" smtClean="0"/>
              <a:t>Якобом</a:t>
            </a:r>
            <a:r>
              <a:rPr lang="ru-RU" sz="2400" b="1" dirty="0" smtClean="0"/>
              <a:t> и Вильгельмом </a:t>
            </a:r>
            <a:r>
              <a:rPr lang="ru-RU" sz="2400" b="1" dirty="0" err="1" smtClean="0"/>
              <a:t>Гриммами</a:t>
            </a:r>
            <a:r>
              <a:rPr lang="ru-RU" sz="2400" b="1" dirty="0" smtClean="0"/>
              <a:t>. Первоначально издан в 1812 году. В настоящее время известен под названием «</a:t>
            </a:r>
            <a:r>
              <a:rPr lang="ru-RU" sz="2400" b="1" dirty="0" err="1" smtClean="0"/>
              <a:t>Ска́зки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бра́тьев</a:t>
            </a:r>
            <a:r>
              <a:rPr lang="ru-RU" sz="2400" b="1" dirty="0" smtClean="0"/>
              <a:t> Гримм».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762000"/>
            <a:ext cx="4038600" cy="5486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>Мир знает братьев Гримм  как сказочников, но братья были и серьезными научными работниками, профессорами,  </a:t>
            </a:r>
            <a:br>
              <a:rPr lang="ru-RU" sz="2400" b="1" dirty="0" smtClean="0"/>
            </a:br>
            <a:r>
              <a:rPr lang="ru-RU" sz="2400" b="1" dirty="0" smtClean="0"/>
              <a:t>стали основателями немецкой филологии, первыми в Германии создали «Немецкую грамматику» и словарь немецкого языка, занимались политической и общественной деятельностью. </a:t>
            </a:r>
            <a:r>
              <a:rPr lang="ru-RU" sz="2000" b="1" dirty="0" smtClean="0"/>
              <a:t> </a:t>
            </a:r>
            <a:r>
              <a:rPr lang="ru-RU" sz="2400" b="1" dirty="0" smtClean="0"/>
              <a:t>Сказки братьев Гримм  были переведены на многие языки мира, в том числе и на русский язык 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90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16386" name="Picture 2" descr="http://upload.wikimedia.org/wikipedia/ru/thumb/b/ba/Das_deutsche_woerterbuch_erster_band.JPG/450px-Das_deutsche_woerterbuch_erster_b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1104900"/>
            <a:ext cx="4286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4568" y="483513"/>
            <a:ext cx="49108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/>
              <a:t>Первое издание "Немецкого словаря"</a:t>
            </a:r>
            <a:endParaRPr lang="ru-RU" sz="2200" b="1" dirty="0"/>
          </a:p>
        </p:txBody>
      </p:sp>
      <p:pic>
        <p:nvPicPr>
          <p:cNvPr id="16388" name="Picture 4" descr="http://vuzer.info/_ld/161/05529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448" y="4267200"/>
            <a:ext cx="1751152" cy="229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://go1.imgsmail.ru/imgpreview?key=http%3A//darim.info/uploads/posts/2010-12/1292924936%5Fsg001.jpg&amp;mb=imgdb_preview_1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267200"/>
            <a:ext cx="17526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86400" y="304800"/>
            <a:ext cx="2685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Братья Гримм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55838"/>
            <a:ext cx="8229600" cy="868362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Book Antiqua" pitchFamily="18" charset="0"/>
              </a:rPr>
              <a:t>Спасибо за внимание!</a:t>
            </a:r>
            <a:endParaRPr lang="ru-RU" sz="66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5715000"/>
            <a:ext cx="3200400" cy="1066800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Памятник братьям Гримм в г. </a:t>
            </a:r>
            <a:r>
              <a:rPr lang="ru-RU" sz="2000" b="1" i="1" dirty="0" err="1" smtClean="0"/>
              <a:t>Ханау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 </a:t>
            </a:r>
            <a:endParaRPr lang="ru-RU" sz="2000" b="1" i="1" dirty="0"/>
          </a:p>
        </p:txBody>
      </p:sp>
      <p:pic>
        <p:nvPicPr>
          <p:cNvPr id="3" name="Рисунок 2" descr="http://avtotravel.com/Portals/0/activeforums_Attach/%D0%B3%D1%80%D0%B8%D0%BC%D0%B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464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34000" y="1219201"/>
            <a:ext cx="365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Братья Гримм — немецкие лингвисты и исследователи немецкой народной культуры. Собирали фольклор и опубликовали несколько сборников под названием «Сказки братьев Гримм».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pic>
        <p:nvPicPr>
          <p:cNvPr id="3" name="Рисунок 2" descr="http://avtotravel.com/Portals/0/activeforums_Attach/%D0%A5%D0%B0%D0%BD%D0%B0%D1%8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71600" y="3352800"/>
            <a:ext cx="17368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/>
              <a:t>Город </a:t>
            </a:r>
            <a:r>
              <a:rPr lang="ru-RU" sz="2200" b="1" dirty="0" err="1" smtClean="0"/>
              <a:t>Ханау</a:t>
            </a:r>
            <a:r>
              <a:rPr lang="ru-RU" sz="2200" dirty="0" smtClean="0"/>
              <a:t> </a:t>
            </a:r>
            <a:endParaRPr lang="ru-RU" sz="2200" dirty="0"/>
          </a:p>
        </p:txBody>
      </p:sp>
      <p:pic>
        <p:nvPicPr>
          <p:cNvPr id="5" name="Рисунок 4" descr="http://avtotravel.com/Portals/0/activeforums_Attach/%D0%A5%D0%B0%D0%BD%D0%B0%D1%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76" y="6248400"/>
            <a:ext cx="43386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200" b="1" dirty="0" smtClean="0"/>
              <a:t>Дом, где родились братья Гримм </a:t>
            </a:r>
            <a:endParaRPr lang="ru-RU" sz="2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5800" y="16764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Якоб</a:t>
            </a:r>
            <a:r>
              <a:rPr lang="ru-RU" sz="2400" b="1" dirty="0" smtClean="0"/>
              <a:t> родился 4 января 1785 Г., Вильгельм 24 февраля 1786 г. в семье юриста в немецком городе </a:t>
            </a:r>
            <a:r>
              <a:rPr lang="ru-RU" sz="2400" b="1" dirty="0" err="1" smtClean="0"/>
              <a:t>Ханау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Росли в многодетной семье, в атмосфере любви и добра. </a:t>
            </a:r>
          </a:p>
          <a:p>
            <a:r>
              <a:rPr lang="ru-RU" sz="2400" b="1" dirty="0" smtClean="0"/>
              <a:t>За четыре года вместо положенных восьми лет братья окончили полный курс гимназии.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81600" y="1295400"/>
            <a:ext cx="396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 самого раннего возраста братья были связаны тесными узами дружбы, которая была прочной всю жизнь. Отец братьев умер в 1796 году и только благодаря помощи тети со стороны матери братья Гримм смогли закончить учебу, к которой у них уже очень рано проявились прекрасные способности. </a:t>
            </a:r>
            <a:endParaRPr lang="ru-RU" sz="2400" b="1" dirty="0"/>
          </a:p>
        </p:txBody>
      </p:sp>
      <p:pic>
        <p:nvPicPr>
          <p:cNvPr id="4" name="Picture 6" descr="http://publ.lib.ru/ARCHIVES/G/GRIMM_Yakob,_GRIMM_Vil'gel'm/.Online/Grimm_Ya.-P00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220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http://publ.lib.ru/ARCHIVES/G/GRIMM_Yakob,_GRIMM_Vil'gel'm/.Online/Grimm_V.-P00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81200"/>
            <a:ext cx="23622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67000" y="4648200"/>
            <a:ext cx="23965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/>
          </a:p>
          <a:p>
            <a:r>
              <a:rPr lang="ru-RU" sz="2200" b="1" dirty="0" smtClean="0"/>
              <a:t>Вильгельм Гримм</a:t>
            </a:r>
            <a:endParaRPr lang="en-US" sz="2200" b="1" dirty="0" smtClean="0"/>
          </a:p>
          <a:p>
            <a:r>
              <a:rPr lang="ru-RU" sz="2200" b="1" dirty="0" smtClean="0"/>
              <a:t> (1786-1859)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590" y="4343400"/>
            <a:ext cx="16666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err="1" smtClean="0"/>
              <a:t>Якоб</a:t>
            </a:r>
            <a:r>
              <a:rPr lang="ru-RU" sz="2200" b="1" dirty="0" smtClean="0"/>
              <a:t> Гримм</a:t>
            </a:r>
            <a:endParaRPr lang="en-US" sz="2200" b="1" dirty="0" smtClean="0"/>
          </a:p>
          <a:p>
            <a:r>
              <a:rPr lang="ru-RU" sz="2200" b="1" dirty="0" smtClean="0"/>
              <a:t> (1785-1863</a:t>
            </a:r>
            <a:endParaRPr lang="ru-RU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8200" y="1447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Закончив </a:t>
            </a:r>
            <a:r>
              <a:rPr lang="ru-RU" sz="2400" b="1" dirty="0" err="1" smtClean="0"/>
              <a:t>Кассельский</a:t>
            </a:r>
            <a:r>
              <a:rPr lang="ru-RU" sz="2400" b="1" dirty="0" smtClean="0"/>
              <a:t> лицей, братья поступили в </a:t>
            </a:r>
            <a:r>
              <a:rPr lang="ru-RU" sz="2400" b="1" dirty="0" err="1" smtClean="0"/>
              <a:t>Марбургский</a:t>
            </a:r>
            <a:r>
              <a:rPr lang="ru-RU" sz="2400" b="1" dirty="0" smtClean="0"/>
              <a:t> университет, желая изучать юридические науки по примеру отца. Однако позже братья Гримм стали посвящать все больше свободного времени изучению отечественной немецкой и иностранной литературы и в итоге занимались этим всю свою жизнь. </a:t>
            </a:r>
            <a:endParaRPr lang="ru-RU" sz="2400" b="1" dirty="0"/>
          </a:p>
        </p:txBody>
      </p:sp>
      <p:pic>
        <p:nvPicPr>
          <p:cNvPr id="6" name="Picture 6" descr="http://go1.imgsmail.ru/imgpreview?key=http%3A//toemigrate.com/uploads/images/00/00/22/2011/03/06/a3ad5c.jpg&amp;mb=imgdb_preview_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676400"/>
            <a:ext cx="4248793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800" y="4953000"/>
            <a:ext cx="36004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err="1" smtClean="0"/>
              <a:t>Марбургский</a:t>
            </a:r>
            <a:r>
              <a:rPr lang="ru-RU" sz="2200" b="1" dirty="0" smtClean="0"/>
              <a:t> университет , </a:t>
            </a:r>
          </a:p>
          <a:p>
            <a:r>
              <a:rPr lang="ru-RU" sz="2200" b="1" dirty="0" smtClean="0"/>
              <a:t>1527.</a:t>
            </a:r>
            <a:endParaRPr lang="ru-RU" sz="2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447800"/>
            <a:ext cx="441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 1805 г. по 1809 г. </a:t>
            </a:r>
            <a:r>
              <a:rPr lang="ru-RU" sz="2400" b="1" dirty="0" err="1" smtClean="0"/>
              <a:t>Якоб</a:t>
            </a:r>
            <a:r>
              <a:rPr lang="ru-RU" sz="2400" b="1" dirty="0" smtClean="0"/>
              <a:t> Гримм состоял на службе библиотекарем а потом </a:t>
            </a:r>
            <a:r>
              <a:rPr lang="ru-RU" sz="2400" b="1" dirty="0" err="1" smtClean="0"/>
              <a:t>статсаудитором</a:t>
            </a:r>
            <a:r>
              <a:rPr lang="ru-RU" sz="2400" b="1" dirty="0" smtClean="0"/>
              <a:t>. Однако служба была ему в тягость и в 1816 году он покидает ее, отклонив предложенную в Бонне профессуру, и занимает место библиотекаря в </a:t>
            </a:r>
            <a:r>
              <a:rPr lang="ru-RU" sz="2400" b="1" dirty="0" err="1" smtClean="0"/>
              <a:t>Касселе</a:t>
            </a:r>
            <a:r>
              <a:rPr lang="ru-RU" sz="2400" b="1" dirty="0" smtClean="0"/>
              <a:t>, где его брат Вильгельм с 1814 года был секретарем библиотеки. </a:t>
            </a:r>
            <a:endParaRPr lang="ru-RU" sz="2400" b="1" dirty="0"/>
          </a:p>
        </p:txBody>
      </p:sp>
      <p:pic>
        <p:nvPicPr>
          <p:cNvPr id="4" name="Picture 2" descr="http://avtotravel.com/Portals/0/activeforums_Attach/кассель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2970"/>
            <a:ext cx="3733800" cy="4660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19600" y="1219200"/>
            <a:ext cx="449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Оба брата постоянно занимались своими научными исследованиями. Этот период в их жизни был очень плодотворным. В 1825 году Вильгельм Гримм женился; но братья продолжали работать вместе. В 1829 году директор </a:t>
            </a:r>
            <a:r>
              <a:rPr lang="ru-RU" sz="2400" b="1" dirty="0" err="1" smtClean="0"/>
              <a:t>Кассельской</a:t>
            </a:r>
            <a:r>
              <a:rPr lang="ru-RU" sz="2400" b="1" dirty="0" smtClean="0"/>
              <a:t> библиотеки умер, но его место досталось не </a:t>
            </a:r>
            <a:r>
              <a:rPr lang="ru-RU" sz="2400" b="1" dirty="0" err="1" smtClean="0"/>
              <a:t>Якобу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Гримму</a:t>
            </a:r>
            <a:r>
              <a:rPr lang="ru-RU" sz="2400" b="1" dirty="0" smtClean="0"/>
              <a:t>, а совершенно постороннему человеку. Братьям пришлось подать в отставку</a:t>
            </a:r>
            <a:endParaRPr lang="ru-RU" sz="2400" b="1" dirty="0"/>
          </a:p>
        </p:txBody>
      </p:sp>
      <p:pic>
        <p:nvPicPr>
          <p:cNvPr id="5" name="Picture 8" descr="http://go.mail.ru/imgpreview?key=http%3A//novostiliteratury.ru/wp-content/uploads/2011/12/BROTHERS%5FGRIMM.jpg&amp;mb=imgdb_preview_512&amp;q=90&amp;w=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" y="1371600"/>
            <a:ext cx="3444240" cy="4114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75066" y="5486400"/>
            <a:ext cx="28301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/>
              <a:t>Братья Гримм 1</a:t>
            </a:r>
            <a:r>
              <a:rPr lang="en-US" sz="2200" b="1" dirty="0" smtClean="0"/>
              <a:t>825</a:t>
            </a:r>
            <a:r>
              <a:rPr lang="ru-RU" sz="2200" b="1" dirty="0" smtClean="0"/>
              <a:t> г. </a:t>
            </a:r>
            <a:endParaRPr lang="ru-RU" sz="2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8200" y="1295400"/>
            <a:ext cx="411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1830 году </a:t>
            </a:r>
            <a:r>
              <a:rPr lang="ru-RU" sz="2400" b="1" dirty="0" err="1" smtClean="0"/>
              <a:t>Якоб</a:t>
            </a:r>
            <a:r>
              <a:rPr lang="ru-RU" sz="2400" b="1" dirty="0" smtClean="0"/>
              <a:t> Гримм был приглашен в Геттинген профессором немецкой литературы и старшим библиотекарем при местном университете. Вильгельм поступил туда же младшим библиотекарем, а в 1835 году был произведен в ординарные профессоры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4" name="Picture 2" descr="http://www.chitaikin.ru/bratya_grimm/wpe4tp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3733800" cy="497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Братья Гримм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53000" y="1524000"/>
            <a:ext cx="358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Но пребывание Братьев в Геттингене было недолгим. К власти в 1837 году пришел новый король. Братья выразили протест по поводу изменения им конституции и были уволены. Им пришлось временно поселиться в </a:t>
            </a:r>
            <a:r>
              <a:rPr lang="ru-RU" sz="2400" b="1" dirty="0" err="1" smtClean="0"/>
              <a:t>Касселе</a:t>
            </a:r>
            <a:r>
              <a:rPr lang="ru-RU" sz="2400" b="1" dirty="0" smtClean="0"/>
              <a:t>, но там они не задержались надолго</a:t>
            </a:r>
            <a:endParaRPr lang="ru-RU" sz="2400" b="1" dirty="0"/>
          </a:p>
        </p:txBody>
      </p:sp>
      <p:pic>
        <p:nvPicPr>
          <p:cNvPr id="4" name="Picture 4" descr="http://www.chitaikin.ru/slush_skazki/br_grim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657600" cy="478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539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Якоб Гримм (1785-1863)  Вильгельм Гримм  (1786-1859)  </vt:lpstr>
      <vt:lpstr>Памятник братьям Гримм в г. Ханау  </vt:lpstr>
      <vt:lpstr>Братья Гримм</vt:lpstr>
      <vt:lpstr>Братья Гримм</vt:lpstr>
      <vt:lpstr>Братья Гримм</vt:lpstr>
      <vt:lpstr>Братья Гримм</vt:lpstr>
      <vt:lpstr>Братья Гримм</vt:lpstr>
      <vt:lpstr>Братья Гримм</vt:lpstr>
      <vt:lpstr>Братья Гримм</vt:lpstr>
      <vt:lpstr>Братья Гримм</vt:lpstr>
      <vt:lpstr>Братья Гримм</vt:lpstr>
      <vt:lpstr>Братья Гримм</vt:lpstr>
      <vt:lpstr> Мир знает братьев Гримм  как сказочников, но братья были и серьезными научными работниками, профессорами,   стали основателями немецкой филологии, первыми в Германии создали «Немецкую грамматику» и словарь немецкого языка, занимались политической и общественной деятельностью.  Сказки братьев Гримм  были переведены на многие языки мира, в том числе и на русский язык 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Дорогой сказок Братьев Гримм</dc:title>
  <cp:lastModifiedBy>asus</cp:lastModifiedBy>
  <cp:revision>83</cp:revision>
  <dcterms:modified xsi:type="dcterms:W3CDTF">2013-06-13T18:23:28Z</dcterms:modified>
</cp:coreProperties>
</file>