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7F846-1C66-4909-9AF7-BA6DDE7D690B}" type="datetimeFigureOut">
              <a:rPr lang="ru-RU" smtClean="0"/>
              <a:pPr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D0BAE-256C-4BE1-8742-ABA1E3BF0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microsoft.com/office/2007/relationships/media" Target="../media/media1.mp3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448"/>
            <a:ext cx="9144000" cy="68330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000240"/>
            <a:ext cx="8786842" cy="4143404"/>
          </a:xfrm>
        </p:spPr>
        <p:txBody>
          <a:bodyPr>
            <a:normAutofit fontScale="90000"/>
          </a:bodyPr>
          <a:lstStyle/>
          <a:p>
            <a:r>
              <a:rPr lang="ru-RU" sz="6700" b="1" dirty="0">
                <a:solidFill>
                  <a:srgbClr val="008000"/>
                </a:solidFill>
                <a:latin typeface="Bookman Old Style" pitchFamily="18" charset="0"/>
                <a:cs typeface="Latha" pitchFamily="2"/>
              </a:rPr>
              <a:t>Тема:</a:t>
            </a:r>
            <a:r>
              <a:rPr lang="ru-RU" b="1" dirty="0">
                <a:solidFill>
                  <a:srgbClr val="00B050"/>
                </a:solidFill>
                <a:latin typeface="Bookman Old Style" pitchFamily="18" charset="0"/>
                <a:cs typeface="Latha" pitchFamily="2"/>
              </a:rPr>
              <a:t> </a:t>
            </a:r>
            <a:r>
              <a:rPr lang="ru-RU" sz="8000" b="1" dirty="0">
                <a:solidFill>
                  <a:srgbClr val="00B050"/>
                </a:solidFill>
                <a:latin typeface="Bookman Old Style" pitchFamily="18" charset="0"/>
                <a:cs typeface="Latha" pitchFamily="2"/>
              </a:rPr>
              <a:t>Весна. Весенние цветы.</a:t>
            </a:r>
            <a:r>
              <a:rPr lang="ru-RU" sz="8000" dirty="0">
                <a:solidFill>
                  <a:srgbClr val="00B050"/>
                </a:solidFill>
                <a:latin typeface="Bookman Old Style" pitchFamily="18" charset="0"/>
                <a:cs typeface="Latha" pitchFamily="2"/>
              </a:rPr>
              <a:t/>
            </a:r>
            <a:br>
              <a:rPr lang="ru-RU" sz="8000" dirty="0">
                <a:solidFill>
                  <a:srgbClr val="00B050"/>
                </a:solidFill>
                <a:latin typeface="Bookman Old Style" pitchFamily="18" charset="0"/>
                <a:cs typeface="Latha" pitchFamily="2"/>
              </a:rPr>
            </a:br>
            <a:endParaRPr lang="ru-RU" sz="8000" dirty="0">
              <a:solidFill>
                <a:srgbClr val="00B050"/>
              </a:solidFill>
              <a:latin typeface="Bookman Old Style" pitchFamily="18" charset="0"/>
              <a:cs typeface="Latha" pitchFamily="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85728"/>
            <a:ext cx="7143800" cy="1752600"/>
          </a:xfrm>
        </p:spPr>
        <p:txBody>
          <a:bodyPr/>
          <a:lstStyle/>
          <a:p>
            <a:r>
              <a:rPr lang="ru-RU" b="1" dirty="0">
                <a:solidFill>
                  <a:srgbClr val="008000"/>
                </a:solidFill>
              </a:rPr>
              <a:t>Интегрированное творческое занятие </a:t>
            </a:r>
            <a:r>
              <a:rPr lang="ru-RU" b="1" dirty="0" smtClean="0">
                <a:solidFill>
                  <a:srgbClr val="008000"/>
                </a:solidFill>
              </a:rPr>
              <a:t>(2 урока)</a:t>
            </a:r>
            <a:endParaRPr lang="ru-RU" dirty="0">
              <a:solidFill>
                <a:srgbClr val="008000"/>
              </a:solidFill>
            </a:endParaRP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1988840"/>
            <a:ext cx="8786842" cy="4143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Latha" pitchFamily="2"/>
              </a:rPr>
              <a:t>Тема: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Latha" pitchFamily="2"/>
              </a:rPr>
              <a:t>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Latha" pitchFamily="2"/>
              </a:rPr>
              <a:t>Весна. Весенние цветы.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Latha" pitchFamily="2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Latha" pitchFamily="2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man Old Style" pitchFamily="18" charset="0"/>
              <a:ea typeface="+mj-ea"/>
              <a:cs typeface="Latha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Нарисовать  весну в вашем саду.</a:t>
            </a:r>
          </a:p>
          <a:p>
            <a:r>
              <a:rPr lang="ru-RU" dirty="0" smtClean="0"/>
              <a:t>Выполнить цветы из бумаги.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7429552" cy="559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29058" y="1142984"/>
            <a:ext cx="1928826" cy="500066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7927999" cy="594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5131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00306"/>
            <a:ext cx="38185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17" y="-142900"/>
            <a:ext cx="48577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5429256" cy="361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52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3024985"/>
            <a:ext cx="3929058" cy="383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3035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4214842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66"/>
            <a:ext cx="4286280" cy="571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572008"/>
            <a:ext cx="2857488" cy="202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143248"/>
            <a:ext cx="2286016" cy="235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215074" y="3286124"/>
            <a:ext cx="292892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городецкая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429000"/>
            <a:ext cx="1928826" cy="31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19" y="3714752"/>
            <a:ext cx="1720973" cy="222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0"/>
            <a:ext cx="45916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-214338"/>
            <a:ext cx="3143272" cy="244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85720" y="2857496"/>
            <a:ext cx="3786214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Полхов-Майдан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5074" y="571480"/>
            <a:ext cx="2500330" cy="7143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хохлома</a:t>
            </a:r>
            <a:endParaRPr lang="ru-RU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214686"/>
            <a:ext cx="4000528" cy="345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0"/>
            <a:ext cx="394003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1472" y="2571744"/>
            <a:ext cx="371477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дымковская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71934" y="5643578"/>
            <a:ext cx="371477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жостово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-142900"/>
            <a:ext cx="2571737" cy="33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571480"/>
            <a:ext cx="2784463" cy="363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429224" y="4143380"/>
            <a:ext cx="3714776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гжель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4143404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86190"/>
            <a:ext cx="400052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42852"/>
            <a:ext cx="2928958" cy="342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Чайковский - Вальс цветов из балета Щелкунчик (mp3ostrov.com)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end="3662.1636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0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0"/>
            <a:ext cx="1928826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206" y="0"/>
            <a:ext cx="192879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1474100"/>
            <a:ext cx="192882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0694" y="1500174"/>
            <a:ext cx="17859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15206" y="1500174"/>
            <a:ext cx="192879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43306" y="3071810"/>
            <a:ext cx="192882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Рисунок 12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0694" y="307181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13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15174" y="3071810"/>
            <a:ext cx="1928826" cy="14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Рисунок 14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596" y="4214818"/>
            <a:ext cx="2286016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Рисунок 15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71736" y="4714884"/>
            <a:ext cx="2286016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Рисунок 16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57752" y="4786322"/>
            <a:ext cx="2214578" cy="16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" name="Рисунок 17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5400000">
            <a:off x="6929438" y="4572024"/>
            <a:ext cx="2214578" cy="192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" name="Рисунок 18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1472" y="285728"/>
            <a:ext cx="2857520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Чайковский - Вальс цветов из балета Щелкунчик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36727" y="57690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картинки к оформлению\5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65"/>
            <a:ext cx="9144000" cy="683303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5248"/>
            <a:ext cx="8858280" cy="590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6" y="0"/>
            <a:ext cx="885828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536" y="0"/>
            <a:ext cx="9020464" cy="66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</Words>
  <Application>Microsoft Office PowerPoint</Application>
  <PresentationFormat>Экран (4:3)</PresentationFormat>
  <Paragraphs>12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Тема: Весна. Весенние цветы. </vt:lpstr>
      <vt:lpstr>Слайд 2</vt:lpstr>
      <vt:lpstr>Слайд 3</vt:lpstr>
      <vt:lpstr>Слайд 4</vt:lpstr>
      <vt:lpstr>хохлома</vt:lpstr>
      <vt:lpstr>Слайд 6</vt:lpstr>
      <vt:lpstr>Слайд 7</vt:lpstr>
      <vt:lpstr>Слайд 8</vt:lpstr>
      <vt:lpstr>Слайд 9</vt:lpstr>
      <vt:lpstr>Домашнее задание.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18</cp:revision>
  <dcterms:created xsi:type="dcterms:W3CDTF">2012-04-22T01:34:52Z</dcterms:created>
  <dcterms:modified xsi:type="dcterms:W3CDTF">2020-05-04T11:24:35Z</dcterms:modified>
</cp:coreProperties>
</file>