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7F846-1C66-4909-9AF7-BA6DDE7D690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0BAE-256C-4BE1-8742-ABA1E3BF0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7F846-1C66-4909-9AF7-BA6DDE7D690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0BAE-256C-4BE1-8742-ABA1E3BF0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7F846-1C66-4909-9AF7-BA6DDE7D690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0BAE-256C-4BE1-8742-ABA1E3BF0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7F846-1C66-4909-9AF7-BA6DDE7D690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0BAE-256C-4BE1-8742-ABA1E3BF0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7F846-1C66-4909-9AF7-BA6DDE7D690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0BAE-256C-4BE1-8742-ABA1E3BF0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7F846-1C66-4909-9AF7-BA6DDE7D690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0BAE-256C-4BE1-8742-ABA1E3BF0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7F846-1C66-4909-9AF7-BA6DDE7D690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0BAE-256C-4BE1-8742-ABA1E3BF0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7F846-1C66-4909-9AF7-BA6DDE7D690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0BAE-256C-4BE1-8742-ABA1E3BF0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7F846-1C66-4909-9AF7-BA6DDE7D690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0BAE-256C-4BE1-8742-ABA1E3BF0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7F846-1C66-4909-9AF7-BA6DDE7D690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0BAE-256C-4BE1-8742-ABA1E3BF0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7F846-1C66-4909-9AF7-BA6DDE7D690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D0BAE-256C-4BE1-8742-ABA1E3BF0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7F846-1C66-4909-9AF7-BA6DDE7D690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D0BAE-256C-4BE1-8742-ABA1E3BF0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audio" Target="../media/media1.mp3"/><Relationship Id="rId16" Type="http://schemas.openxmlformats.org/officeDocument/2006/relationships/image" Target="../media/image33.png"/><Relationship Id="rId20" Type="http://schemas.openxmlformats.org/officeDocument/2006/relationships/image" Target="../media/image8.png"/><Relationship Id="rId1" Type="http://schemas.openxmlformats.org/officeDocument/2006/relationships/video" Target="NULL" TargetMode="External"/><Relationship Id="rId6" Type="http://schemas.openxmlformats.org/officeDocument/2006/relationships/image" Target="../media/image1.jpe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microsoft.com/office/2007/relationships/media" Target="../media/media1.mp3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картинки к оформлению\5-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03448"/>
            <a:ext cx="9144000" cy="68330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000240"/>
            <a:ext cx="8786842" cy="4143404"/>
          </a:xfrm>
        </p:spPr>
        <p:txBody>
          <a:bodyPr>
            <a:normAutofit fontScale="90000"/>
          </a:bodyPr>
          <a:lstStyle/>
          <a:p>
            <a:r>
              <a:rPr lang="ru-RU" sz="6700" b="1" dirty="0">
                <a:solidFill>
                  <a:srgbClr val="008000"/>
                </a:solidFill>
                <a:latin typeface="Bookman Old Style" pitchFamily="18" charset="0"/>
                <a:cs typeface="Latha" pitchFamily="2"/>
              </a:rPr>
              <a:t>Тема:</a:t>
            </a:r>
            <a:r>
              <a:rPr lang="ru-RU" b="1" dirty="0">
                <a:solidFill>
                  <a:srgbClr val="00B050"/>
                </a:solidFill>
                <a:latin typeface="Bookman Old Style" pitchFamily="18" charset="0"/>
                <a:cs typeface="Latha" pitchFamily="2"/>
              </a:rPr>
              <a:t> </a:t>
            </a:r>
            <a:r>
              <a:rPr lang="ru-RU" sz="8000" b="1" dirty="0">
                <a:solidFill>
                  <a:srgbClr val="00B050"/>
                </a:solidFill>
                <a:latin typeface="Bookman Old Style" pitchFamily="18" charset="0"/>
                <a:cs typeface="Latha" pitchFamily="2"/>
              </a:rPr>
              <a:t>Весна. Весенние цветы.</a:t>
            </a:r>
            <a:r>
              <a:rPr lang="ru-RU" sz="8000" dirty="0">
                <a:solidFill>
                  <a:srgbClr val="00B050"/>
                </a:solidFill>
                <a:latin typeface="Bookman Old Style" pitchFamily="18" charset="0"/>
                <a:cs typeface="Latha" pitchFamily="2"/>
              </a:rPr>
              <a:t/>
            </a:r>
            <a:br>
              <a:rPr lang="ru-RU" sz="8000" dirty="0">
                <a:solidFill>
                  <a:srgbClr val="00B050"/>
                </a:solidFill>
                <a:latin typeface="Bookman Old Style" pitchFamily="18" charset="0"/>
                <a:cs typeface="Latha" pitchFamily="2"/>
              </a:rPr>
            </a:br>
            <a:endParaRPr lang="ru-RU" sz="8000" dirty="0">
              <a:solidFill>
                <a:srgbClr val="00B050"/>
              </a:solidFill>
              <a:latin typeface="Bookman Old Style" pitchFamily="18" charset="0"/>
              <a:cs typeface="Latha" pitchFamily="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285728"/>
            <a:ext cx="7143800" cy="1752600"/>
          </a:xfrm>
        </p:spPr>
        <p:txBody>
          <a:bodyPr/>
          <a:lstStyle/>
          <a:p>
            <a:r>
              <a:rPr lang="ru-RU" b="1" dirty="0">
                <a:solidFill>
                  <a:srgbClr val="008000"/>
                </a:solidFill>
              </a:rPr>
              <a:t>Интегрированное творческое занятие </a:t>
            </a:r>
            <a:r>
              <a:rPr lang="ru-RU" b="1" dirty="0" smtClean="0">
                <a:solidFill>
                  <a:srgbClr val="008000"/>
                </a:solidFill>
              </a:rPr>
              <a:t>(2 урока)</a:t>
            </a:r>
            <a:endParaRPr lang="ru-RU" dirty="0">
              <a:solidFill>
                <a:srgbClr val="008000"/>
              </a:solidFill>
            </a:endParaRPr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57158" y="1988840"/>
            <a:ext cx="8786842" cy="4143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Latha" pitchFamily="2"/>
              </a:rPr>
              <a:t>Тема: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Latha" pitchFamily="2"/>
              </a:rPr>
              <a:t> </a:t>
            </a: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Latha" pitchFamily="2"/>
              </a:rPr>
              <a:t>Весна. Весенние цветы.</a:t>
            </a: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Latha" pitchFamily="2"/>
              </a:rPr>
              <a:t/>
            </a:r>
            <a:b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Latha" pitchFamily="2"/>
              </a:rPr>
            </a:br>
            <a:endParaRPr kumimoji="0" lang="ru-RU" sz="8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ookman Old Style" pitchFamily="18" charset="0"/>
              <a:ea typeface="+mj-ea"/>
              <a:cs typeface="Latha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Нарисовать  весну в вашем саду.</a:t>
            </a:r>
          </a:p>
          <a:p>
            <a:r>
              <a:rPr lang="ru-RU" dirty="0" smtClean="0"/>
              <a:t>Выполнить цветы из бумаги.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картинки к оформлению\5-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65"/>
            <a:ext cx="9144000" cy="6833035"/>
          </a:xfrm>
          <a:prstGeom prst="rect">
            <a:avLst/>
          </a:prstGeom>
          <a:noFill/>
        </p:spPr>
      </p:pic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214290"/>
            <a:ext cx="7429552" cy="5597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929058" y="1142984"/>
            <a:ext cx="1928826" cy="500066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картинки к оформлению\5-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65"/>
            <a:ext cx="9144000" cy="68330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14290"/>
            <a:ext cx="7927999" cy="5945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картинки к оформлению\5-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65"/>
            <a:ext cx="9144000" cy="6833035"/>
          </a:xfrm>
          <a:prstGeom prst="rect">
            <a:avLst/>
          </a:prstGeom>
          <a:noFill/>
        </p:spPr>
      </p:pic>
      <p:pic>
        <p:nvPicPr>
          <p:cNvPr id="5131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2500306"/>
            <a:ext cx="381851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17" y="-142900"/>
            <a:ext cx="4857783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"/>
            <a:ext cx="5429256" cy="361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571852"/>
            <a:ext cx="4381531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6" y="3024985"/>
            <a:ext cx="3929058" cy="3833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картинки к оформлению\5-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3035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14290"/>
            <a:ext cx="4214842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57166"/>
            <a:ext cx="4286280" cy="5715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:\картинки к оформлению\5-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65"/>
            <a:ext cx="9144000" cy="6833035"/>
          </a:xfrm>
          <a:prstGeom prst="rect">
            <a:avLst/>
          </a:prstGeom>
          <a:noFill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4572008"/>
            <a:ext cx="2857488" cy="2026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143248"/>
            <a:ext cx="2286016" cy="235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6215074" y="3286124"/>
            <a:ext cx="2928926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городецкая</a:t>
            </a:r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3429000"/>
            <a:ext cx="1928826" cy="316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19" y="3714752"/>
            <a:ext cx="1720973" cy="2227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0"/>
            <a:ext cx="459161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28662" y="-214338"/>
            <a:ext cx="3143272" cy="244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285720" y="2857496"/>
            <a:ext cx="3786214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Полхов-Майдан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5074" y="571480"/>
            <a:ext cx="2500330" cy="71438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хохлома</a:t>
            </a:r>
            <a:endParaRPr lang="ru-RU" sz="48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:\картинки к оформлению\5-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65"/>
            <a:ext cx="9144000" cy="6833035"/>
          </a:xfrm>
          <a:prstGeom prst="rect">
            <a:avLst/>
          </a:prstGeom>
          <a:noFill/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3214686"/>
            <a:ext cx="4000528" cy="345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3" y="0"/>
            <a:ext cx="3940033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71472" y="2571744"/>
            <a:ext cx="3714776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дымковская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071934" y="5643578"/>
            <a:ext cx="3714776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жостово</a:t>
            </a: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-142900"/>
            <a:ext cx="2571737" cy="3354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7686" y="571480"/>
            <a:ext cx="2784463" cy="363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5429224" y="4143380"/>
            <a:ext cx="3714776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гжель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:\картинки к оформлению\5-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65"/>
            <a:ext cx="9144000" cy="6833035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0"/>
            <a:ext cx="4643438" cy="36433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714752"/>
            <a:ext cx="4143404" cy="2928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786190"/>
            <a:ext cx="4000528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142852"/>
            <a:ext cx="2928958" cy="3429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Чайковский - Вальс цветов из балета Щелкунчик (mp3ostrov.com).mp3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="" xmlns:p14="http://schemas.microsoft.com/office/powerpoint/2010/main" r:embed="rId4">
                  <p14:trim end="3662.1636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4" name="Picture 2" descr="H:\картинки к оформлению\5-4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4965"/>
            <a:ext cx="9144000" cy="6833035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3306" y="0"/>
            <a:ext cx="200026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" name="Рисунок 6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29256" y="0"/>
            <a:ext cx="1928826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8" name="Рисунок 7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15206" y="0"/>
            <a:ext cx="1928794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9" name="Рисунок 8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43306" y="1474100"/>
            <a:ext cx="192882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" name="Рисунок 9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00694" y="1500174"/>
            <a:ext cx="178595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1" name="Рисунок 10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15206" y="1500174"/>
            <a:ext cx="192879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2" name="Рисунок 11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643306" y="3071810"/>
            <a:ext cx="192882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3" name="Рисунок 12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500694" y="3071810"/>
            <a:ext cx="185738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4" name="Рисунок 13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215174" y="3071810"/>
            <a:ext cx="1928826" cy="147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5" name="Рисунок 14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28596" y="4214818"/>
            <a:ext cx="2286016" cy="175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6" name="Рисунок 15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571736" y="4714884"/>
            <a:ext cx="2286016" cy="175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7" name="Рисунок 16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857752" y="4786322"/>
            <a:ext cx="2214578" cy="1614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8" name="Рисунок 17"/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5400000">
            <a:off x="6929438" y="4572024"/>
            <a:ext cx="2214578" cy="1928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9" name="Рисунок 18"/>
          <p:cNvPicPr/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71472" y="285728"/>
            <a:ext cx="2857520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" name="Чайковский - Вальс цветов из балета Щелкунчик (mp3ostrov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036727" y="576905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8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049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:\картинки к оформлению\5-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65"/>
            <a:ext cx="9144000" cy="6833035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95248"/>
            <a:ext cx="8858280" cy="590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6" y="0"/>
            <a:ext cx="885828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3536" y="0"/>
            <a:ext cx="9020464" cy="6675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41</Words>
  <Application>Microsoft Office PowerPoint</Application>
  <PresentationFormat>Экран (4:3)</PresentationFormat>
  <Paragraphs>12</Paragraphs>
  <Slides>11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Тема: Весна. Весенние цветы. </vt:lpstr>
      <vt:lpstr>Слайд 2</vt:lpstr>
      <vt:lpstr>Слайд 3</vt:lpstr>
      <vt:lpstr>Слайд 4</vt:lpstr>
      <vt:lpstr>хохлома</vt:lpstr>
      <vt:lpstr>Слайд 6</vt:lpstr>
      <vt:lpstr>Слайд 7</vt:lpstr>
      <vt:lpstr>Слайд 8</vt:lpstr>
      <vt:lpstr>Слайд 9</vt:lpstr>
      <vt:lpstr>Домашнее задание.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18</cp:revision>
  <dcterms:created xsi:type="dcterms:W3CDTF">2012-04-22T01:34:52Z</dcterms:created>
  <dcterms:modified xsi:type="dcterms:W3CDTF">2020-05-04T11:24:35Z</dcterms:modified>
</cp:coreProperties>
</file>