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58" r:id="rId6"/>
    <p:sldId id="259" r:id="rId7"/>
    <p:sldId id="264" r:id="rId8"/>
    <p:sldId id="266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0AA0-A689-4714-B7B9-20874C4CFB8A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FD6A-3783-457C-88AF-523F0ED1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9884-25A1-490E-8B1D-D5283755C20B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35A8-6E49-4E21-ABF9-2A6F0A998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07BC-E698-4903-A0D2-EF3A01B79434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1944-02BC-4BC1-AE38-B75AB42D8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29EB-8FB7-407F-A0E8-85264C99F855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E7BD-C203-4D07-8D13-A410954D8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FC28-525F-4C3A-9A3E-8FC47C6EBFE3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872-5CDD-4F2C-8E67-C34436890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F0B4-384A-4F1F-BD41-7340A55847AB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D2F8-6654-4FB5-A840-A3C13244F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9B0A-A382-4CF5-A103-F427005F684F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8534-CCAC-4AC8-BB19-881364A06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5463-5672-4EA7-A0B5-9ACB6A99046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CFB6-0BDB-407E-9921-61C6B02D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7668-CBC8-43B7-A8BD-DD48A4029768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88EF-C20E-4EC0-AA6D-C6900AEE4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0C40-65DA-4501-837F-8B8E2D444BDD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4334-159F-4013-9349-D29121628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5D51-20F6-4B17-B856-6EE676605DFE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0F0C-11F7-4B6C-AF02-0D99A8D28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1378E2-C5F4-4B4F-ACE2-92FCB825759C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BB431-2E15-4DF7-B790-4EE1237D9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3.gstatic.com/images?q=tbn:ANd9GcQlji6QviZYsxunsOGgGXLuDZlqefHUMU_VevJ064HK01Kxkeg0jw" TargetMode="External"/><Relationship Id="rId3" Type="http://schemas.openxmlformats.org/officeDocument/2006/relationships/hyperlink" Target="https://ru.wikipedia.org/wiki/%D0%91%D1%80%D0%B0%D1%82%D1%8C%D1%8F_%D0%93%D1%80%D0%B8%D0%BC%D0%BC" TargetMode="External"/><Relationship Id="rId7" Type="http://schemas.openxmlformats.org/officeDocument/2006/relationships/hyperlink" Target="https://encrypted-tbn2.gstatic.com/images?q=tbn:ANd9GcQN1-ntVTtkQdFLoac7z0cI3veGMRS1D62hN1pIHNbK0c524ejW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.ytimg.com/vi/5ILDYFOYAwg/0.jpg" TargetMode="External"/><Relationship Id="rId5" Type="http://schemas.openxmlformats.org/officeDocument/2006/relationships/hyperlink" Target="http://deti-online.com/images/skazki-bratev-grimm--malenkie-chelovechki.jpg" TargetMode="External"/><Relationship Id="rId4" Type="http://schemas.openxmlformats.org/officeDocument/2006/relationships/hyperlink" Target="http://blogtrenera.ru/wp-content/uploads/79d9e4bfb82c_A7AD/image.png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692696"/>
            <a:ext cx="38420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Братья Гримм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.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322763" y="479742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3075" name="Picture 3" descr="C:\Documents and Settings\Владелец\Рабочий стол\grim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628800"/>
            <a:ext cx="2945851" cy="291579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13320" name="Picture 2" descr="http://deti-online.com/images/skazki-bratev-grimm--malenkie-chelovechk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852738"/>
            <a:ext cx="37433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Владелец\Мои документы\Мои рисунки\Изображение\Изображение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052736"/>
            <a:ext cx="1396922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1187450" y="549275"/>
            <a:ext cx="8947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620688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533" name="Picture 2" descr="https://encrypted-tbn3.gstatic.com/images?q=tbn:ANd9GcQ5FziuovfqaC5cOgrk8BAZfljwIdMZp9JZ5mhYhX3EZ2P8ON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7850" y="5084763"/>
            <a:ext cx="22161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851275" y="765175"/>
            <a:ext cx="1292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Источники:</a:t>
            </a: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1116013" y="112553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https://ru.wikipedia.org/wiki/%D0%91%D1%80%D0%B0%D1%82%D1%8C%D1%8F_%D0%93%D1%80%D0%B8%D0%BC%D0%BC</a:t>
            </a:r>
            <a:r>
              <a:rPr lang="ru-RU">
                <a:latin typeface="Calibri" pitchFamily="34" charset="0"/>
              </a:rPr>
              <a:t>-портрет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36" name="Прямоугольник 9"/>
          <p:cNvSpPr>
            <a:spLocks noChangeArrowheads="1"/>
          </p:cNvSpPr>
          <p:nvPr/>
        </p:nvSpPr>
        <p:spPr bwMode="auto">
          <a:xfrm>
            <a:off x="1187450" y="1773238"/>
            <a:ext cx="71294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37" name="Прямоугольник 10"/>
          <p:cNvSpPr>
            <a:spLocks noChangeArrowheads="1"/>
          </p:cNvSpPr>
          <p:nvPr/>
        </p:nvSpPr>
        <p:spPr bwMode="auto">
          <a:xfrm>
            <a:off x="971550" y="1844675"/>
            <a:ext cx="7488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http://blogtrenera.ru/wp-content/uploads/79d9e4bfb82c_A7AD/image.png</a:t>
            </a:r>
            <a:r>
              <a:rPr lang="ru-RU">
                <a:latin typeface="Calibri" pitchFamily="34" charset="0"/>
                <a:hlinkClick r:id="rId4"/>
              </a:rPr>
              <a:t>-</a:t>
            </a:r>
            <a:r>
              <a:rPr lang="ru-RU">
                <a:latin typeface="Calibri" pitchFamily="34" charset="0"/>
              </a:rPr>
              <a:t> -человечки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38" name="Прямоугольник 11"/>
          <p:cNvSpPr>
            <a:spLocks noChangeArrowheads="1"/>
          </p:cNvSpPr>
          <p:nvPr/>
        </p:nvSpPr>
        <p:spPr bwMode="auto">
          <a:xfrm>
            <a:off x="1258888" y="2420938"/>
            <a:ext cx="727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5"/>
              </a:rPr>
              <a:t>http://deti-online.com/images/skazki-bratev-grimm--malenkie-chelovechki.jpg</a:t>
            </a:r>
            <a:r>
              <a:rPr lang="ru-RU">
                <a:latin typeface="Calibri" pitchFamily="34" charset="0"/>
              </a:rPr>
              <a:t>-обложка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39" name="Прямоугольник 14"/>
          <p:cNvSpPr>
            <a:spLocks noChangeArrowheads="1"/>
          </p:cNvSpPr>
          <p:nvPr/>
        </p:nvSpPr>
        <p:spPr bwMode="auto">
          <a:xfrm>
            <a:off x="1258888" y="3068638"/>
            <a:ext cx="549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http://i.ytimg.com/vi/5ILDYFOYAwg/0.jpg</a:t>
            </a:r>
            <a:r>
              <a:rPr lang="ru-RU">
                <a:latin typeface="Calibri" pitchFamily="34" charset="0"/>
              </a:rPr>
              <a:t>-картинка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40" name="Прямоугольник 17"/>
          <p:cNvSpPr>
            <a:spLocks noChangeArrowheads="1"/>
          </p:cNvSpPr>
          <p:nvPr/>
        </p:nvSpPr>
        <p:spPr bwMode="auto">
          <a:xfrm>
            <a:off x="971550" y="3500438"/>
            <a:ext cx="7488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https://encrypted-tbn2.gstatic.com/images?q=tbn:ANd9GcQN1-ntVTtkQdFLoac7z0cI3veGMRS1D62hN1pIHNbK0c524ejW</a:t>
            </a:r>
            <a:r>
              <a:rPr lang="ru-RU">
                <a:latin typeface="Calibri" pitchFamily="34" charset="0"/>
              </a:rPr>
              <a:t>-обложка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1042988" y="4868863"/>
            <a:ext cx="72009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Учебник «Литературное чтение» .Ч.1 . Автор: Ефросинина Л. А. </a:t>
            </a:r>
          </a:p>
          <a:p>
            <a:r>
              <a:rPr lang="ru-RU">
                <a:latin typeface="Calibri" pitchFamily="34" charset="0"/>
              </a:rPr>
              <a:t>Издательский центр «Вентана- Граф».2013</a:t>
            </a:r>
          </a:p>
          <a:p>
            <a:r>
              <a:rPr lang="ru-RU">
                <a:latin typeface="Calibri" pitchFamily="34" charset="0"/>
              </a:rPr>
              <a:t>Рабочая тетрадь «Литературное чтение» .Ч. 1 . Издательский центр «Вентана- Граф».2013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42" name="Прямоугольник 15"/>
          <p:cNvSpPr>
            <a:spLocks noChangeArrowheads="1"/>
          </p:cNvSpPr>
          <p:nvPr/>
        </p:nvSpPr>
        <p:spPr bwMode="auto">
          <a:xfrm>
            <a:off x="971550" y="3860800"/>
            <a:ext cx="72723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8"/>
              </a:rPr>
              <a:t>https://encrypted-tbn3.gstatic.com/images?q=tbn:ANd9GcQlji6QviZYsxunsOGgGXLuDZlqefHUMU_VevJ064HK01Kxkeg0jw</a:t>
            </a:r>
            <a:r>
              <a:rPr lang="ru-RU">
                <a:latin typeface="Calibri" pitchFamily="34" charset="0"/>
              </a:rPr>
              <a:t>-сапожник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2" name="Picture 4" descr="https://encrypted-tbn0.gstatic.com/images?q=tbn:ANd9GcTFA5R8xf3Omnw8bNL8FpCiL9pABycU8RrJ_HdC_gFN3Cxbvr87Jw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196752"/>
            <a:ext cx="4219188" cy="3816424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2636912"/>
            <a:ext cx="36373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Аудиозапись.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Диафильм.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3" y="1196975"/>
            <a:ext cx="424815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Georgia" pitchFamily="18" charset="0"/>
              </a:rPr>
              <a:t>Знакомство с произведением.</a:t>
            </a:r>
          </a:p>
        </p:txBody>
      </p:sp>
      <p:pic>
        <p:nvPicPr>
          <p:cNvPr id="14344" name="Picture 2" descr="https://encrypted-tbn3.gstatic.com/images?q=tbn:ANd9GcQ5FziuovfqaC5cOgrk8BAZfljwIdMZp9JZ5mhYhX3EZ2P8ON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365625"/>
            <a:ext cx="2216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76672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5" name="Picture 2" descr="https://encrypted-tbn3.gstatic.com/images?q=tbn:ANd9GcQ5FziuovfqaC5cOgrk8BAZfljwIdMZp9JZ5mhYhX3EZ2P8ON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7850" y="5084763"/>
            <a:ext cx="22161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1760" y="476672"/>
            <a:ext cx="514275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Кто автор этой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скази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? </a:t>
            </a:r>
          </a:p>
        </p:txBody>
      </p:sp>
      <p:grpSp>
        <p:nvGrpSpPr>
          <p:cNvPr id="15369" name="Группа 8"/>
          <p:cNvGrpSpPr>
            <a:grpSpLocks/>
          </p:cNvGrpSpPr>
          <p:nvPr/>
        </p:nvGrpSpPr>
        <p:grpSpPr bwMode="auto">
          <a:xfrm>
            <a:off x="827088" y="620713"/>
            <a:ext cx="914400" cy="1200150"/>
            <a:chOff x="1304931" y="764704"/>
            <a:chExt cx="914400" cy="1200329"/>
          </a:xfrm>
        </p:grpSpPr>
        <p:sp>
          <p:nvSpPr>
            <p:cNvPr id="10" name="Прямоугольник 9"/>
            <p:cNvSpPr/>
            <p:nvPr/>
          </p:nvSpPr>
          <p:spPr>
            <a:xfrm rot="2747902">
              <a:off x="1304863" y="882265"/>
              <a:ext cx="914536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75656" y="764704"/>
              <a:ext cx="612668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</a:p>
          </p:txBody>
        </p:sp>
      </p:grpSp>
      <p:pic>
        <p:nvPicPr>
          <p:cNvPr id="3074" name="Picture 2" descr="C:\Documents and Settings\Владелец\Мои документы\Мои рисунки\Изображение\Изображение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437112"/>
            <a:ext cx="53285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59632" y="3068960"/>
            <a:ext cx="680424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Сравни сказку братьев Гримм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с русской сказкой «У страха глаза велики». </a:t>
            </a:r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2124075" y="981075"/>
            <a:ext cx="4895850" cy="2028825"/>
            <a:chOff x="2123728" y="980728"/>
            <a:chExt cx="4896544" cy="20294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23728" y="1052736"/>
              <a:ext cx="2880320" cy="1938992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flat" dir="t">
                <a:rot lat="0" lon="0" rev="18900000"/>
              </a:lightRig>
            </a:scene3d>
            <a:sp3d>
              <a:bevelT w="114300" prst="artDeco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ln/>
                  <a:solidFill>
                    <a:schemeClr val="accent3"/>
                  </a:solidFill>
                </a:rPr>
                <a:t>Якоб</a:t>
              </a:r>
              <a:r>
                <a:rPr lang="ru-RU" sz="4000" b="1" dirty="0">
                  <a:ln/>
                  <a:solidFill>
                    <a:schemeClr val="accent3"/>
                  </a:solidFill>
                </a:rPr>
                <a:t> и Вильгельм  Гримм</a:t>
              </a:r>
              <a:endPara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15376" name="Picture 2" descr="C:\Documents and Settings\Владелец\Рабочий стол\250px-Grimm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8064" y="980728"/>
              <a:ext cx="1872208" cy="2029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692696"/>
            <a:ext cx="5328591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Когда появлялись маленькие человечки?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1844824"/>
            <a:ext cx="5436096" cy="52322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Ровно в полночь, как всегда...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2420888"/>
            <a:ext cx="684076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Прочитай песенку маленьких человечков , укажи рифмы.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501008"/>
            <a:ext cx="6094938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Хороши у нас наряды,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Значит, не о чем тужить!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 нарядам нашим рады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сапог не будем шить!</a:t>
            </a:r>
          </a:p>
        </p:txBody>
      </p: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4140200" y="3357563"/>
            <a:ext cx="2927350" cy="2025650"/>
            <a:chOff x="4788024" y="3419550"/>
            <a:chExt cx="2927073" cy="2025674"/>
          </a:xfrm>
        </p:grpSpPr>
        <p:sp>
          <p:nvSpPr>
            <p:cNvPr id="13" name="Выгнутая вправо стрелка 12"/>
            <p:cNvSpPr/>
            <p:nvPr/>
          </p:nvSpPr>
          <p:spPr>
            <a:xfrm rot="19604913">
              <a:off x="7000790" y="3419550"/>
              <a:ext cx="714307" cy="1890734"/>
            </a:xfrm>
            <a:prstGeom prst="curvedLeftArrow">
              <a:avLst>
                <a:gd name="adj1" fmla="val 25000"/>
                <a:gd name="adj2" fmla="val 50000"/>
                <a:gd name="adj3" fmla="val 279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788024" y="4221246"/>
              <a:ext cx="1584175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372199" y="5445224"/>
              <a:ext cx="1152416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716463" y="4365625"/>
            <a:ext cx="2232025" cy="1643063"/>
            <a:chOff x="5364088" y="4450262"/>
            <a:chExt cx="2232721" cy="1642837"/>
          </a:xfrm>
        </p:grpSpPr>
        <p:sp>
          <p:nvSpPr>
            <p:cNvPr id="14" name="Выгнутая вправо стрелка 13"/>
            <p:cNvSpPr/>
            <p:nvPr/>
          </p:nvSpPr>
          <p:spPr>
            <a:xfrm rot="660779">
              <a:off x="6985430" y="4450262"/>
              <a:ext cx="611379" cy="1642837"/>
            </a:xfrm>
            <a:prstGeom prst="curvedLeftArrow">
              <a:avLst>
                <a:gd name="adj1" fmla="val 25000"/>
                <a:gd name="adj2" fmla="val 50000"/>
                <a:gd name="adj3" fmla="val 2795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508595" y="6021671"/>
              <a:ext cx="1295804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364088" y="4797877"/>
              <a:ext cx="1656278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99" name="Picture 4" descr="http://teremoshka.ru/img/grimm/chel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946650"/>
            <a:ext cx="29876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17413" name="Группа 8"/>
          <p:cNvGrpSpPr>
            <a:grpSpLocks/>
          </p:cNvGrpSpPr>
          <p:nvPr/>
        </p:nvGrpSpPr>
        <p:grpSpPr bwMode="auto">
          <a:xfrm>
            <a:off x="971550" y="692150"/>
            <a:ext cx="914400" cy="1200150"/>
            <a:chOff x="1304931" y="764704"/>
            <a:chExt cx="914400" cy="1200329"/>
          </a:xfrm>
        </p:grpSpPr>
        <p:sp>
          <p:nvSpPr>
            <p:cNvPr id="7" name="Прямоугольник 6"/>
            <p:cNvSpPr/>
            <p:nvPr/>
          </p:nvSpPr>
          <p:spPr>
            <a:xfrm rot="2747902">
              <a:off x="1304863" y="882265"/>
              <a:ext cx="914536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75656" y="764704"/>
              <a:ext cx="612668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39752" y="764704"/>
            <a:ext cx="581441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Какие подарки получили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маленькие человечки? 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468313" y="2133600"/>
            <a:ext cx="7866062" cy="3895725"/>
            <a:chOff x="467544" y="2132856"/>
            <a:chExt cx="7867063" cy="3895950"/>
          </a:xfrm>
        </p:grpSpPr>
        <p:pic>
          <p:nvPicPr>
            <p:cNvPr id="17418" name="Picture 4" descr="http://teremoshka.ru/img/grimm/chel5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2562238"/>
              <a:ext cx="5418791" cy="346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67544" y="2132856"/>
              <a:ext cx="5616624" cy="2862322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Сапожник смастерил для них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сапожки, а его жена сшила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каждому из них курточки,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рубашечки и штанишки.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7" name="Picture 2" descr="C:\Documents and Settings\Владелец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3EB"/>
              </a:clrFrom>
              <a:clrTo>
                <a:srgbClr val="FAF3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33375"/>
            <a:ext cx="727233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https://encrypted-tbn3.gstatic.com/images?q=tbn:ANd9GcQ5FziuovfqaC5cOgrk8BAZfljwIdMZp9JZ5mhYhX3EZ2P8ON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7850" y="5084763"/>
            <a:ext cx="22161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55875" y="4581525"/>
            <a:ext cx="250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с а п ожк 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1275" y="2924175"/>
            <a:ext cx="3281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р у баш еч к 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11638" y="4221163"/>
            <a:ext cx="42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ч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11638" y="4868863"/>
            <a:ext cx="461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и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11638" y="2565400"/>
            <a:ext cx="42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к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40200" y="3213100"/>
            <a:ext cx="454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р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11638" y="3573463"/>
            <a:ext cx="38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т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11638" y="3860800"/>
            <a:ext cx="455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76825" y="1268413"/>
            <a:ext cx="557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ш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19700" y="1557338"/>
            <a:ext cx="38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т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48263" y="1844675"/>
            <a:ext cx="430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48263" y="2205038"/>
            <a:ext cx="458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н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148263" y="2565400"/>
            <a:ext cx="461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и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148263" y="3213100"/>
            <a:ext cx="42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к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48263" y="3573463"/>
            <a:ext cx="461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7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9461" name="Picture 2" descr="https://encrypted-tbn3.gstatic.com/images?q=tbn:ANd9GcQ5FziuovfqaC5cOgrk8BAZfljwIdMZp9JZ5mhYhX3EZ2P8ON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7850" y="5084763"/>
            <a:ext cx="22161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Группа 7"/>
          <p:cNvGrpSpPr>
            <a:grpSpLocks/>
          </p:cNvGrpSpPr>
          <p:nvPr/>
        </p:nvGrpSpPr>
        <p:grpSpPr bwMode="auto">
          <a:xfrm>
            <a:off x="1304925" y="765175"/>
            <a:ext cx="914400" cy="1200150"/>
            <a:chOff x="1304931" y="764704"/>
            <a:chExt cx="914400" cy="1200329"/>
          </a:xfrm>
        </p:grpSpPr>
        <p:sp>
          <p:nvSpPr>
            <p:cNvPr id="9" name="Прямоугольник 8"/>
            <p:cNvSpPr/>
            <p:nvPr/>
          </p:nvSpPr>
          <p:spPr>
            <a:xfrm rot="2747902">
              <a:off x="1304863" y="882265"/>
              <a:ext cx="914536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75656" y="764704"/>
              <a:ext cx="612668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27784" y="836712"/>
            <a:ext cx="567655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Какими были сапожник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 его жена?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2204864"/>
            <a:ext cx="7164288" cy="646331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Были они добрые и трудолюбивые.</a:t>
            </a:r>
          </a:p>
        </p:txBody>
      </p:sp>
      <p:pic>
        <p:nvPicPr>
          <p:cNvPr id="19467" name="Picture 2" descr="C:\Documents and Settings\Владелец\Мои документы\Мои рисунки\Изображение\Изображение 01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781300"/>
            <a:ext cx="52625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485" name="Picture 2" descr="https://encrypted-tbn3.gstatic.com/images?q=tbn:ANd9GcQ5FziuovfqaC5cOgrk8BAZfljwIdMZp9JZ5mhYhX3EZ2P8ON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7850" y="5084763"/>
            <a:ext cx="22161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Группа 5"/>
          <p:cNvGrpSpPr>
            <a:grpSpLocks/>
          </p:cNvGrpSpPr>
          <p:nvPr/>
        </p:nvGrpSpPr>
        <p:grpSpPr bwMode="auto">
          <a:xfrm>
            <a:off x="900113" y="765175"/>
            <a:ext cx="914400" cy="1200150"/>
            <a:chOff x="1304931" y="764704"/>
            <a:chExt cx="914400" cy="1200329"/>
          </a:xfrm>
        </p:grpSpPr>
        <p:sp>
          <p:nvSpPr>
            <p:cNvPr id="8" name="Прямоугольник 7"/>
            <p:cNvSpPr/>
            <p:nvPr/>
          </p:nvSpPr>
          <p:spPr>
            <a:xfrm rot="2747902">
              <a:off x="1304863" y="882265"/>
              <a:ext cx="914536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75656" y="764704"/>
              <a:ext cx="612668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79712" y="692696"/>
            <a:ext cx="6192688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Подходит ли к этой сказке пословица «За добро добром платят»? Объясни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её смысл.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752" y="2996952"/>
            <a:ext cx="6552728" cy="181588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Да, подходит.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Если кто-то для тебя сделал доброе дело,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то ты тоже должен в ответ сделать что-то хорошее.</a:t>
            </a:r>
          </a:p>
        </p:txBody>
      </p:sp>
      <p:pic>
        <p:nvPicPr>
          <p:cNvPr id="20491" name="Picture 2" descr="C:\Documents and Settings\Владелец\Рабочий стол\imag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33813"/>
            <a:ext cx="23034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  <a:alpha val="5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620688"/>
            <a:ext cx="7920880" cy="583264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509" name="Picture 2" descr="https://encrypted-tbn3.gstatic.com/images?q=tbn:ANd9GcQ5FziuovfqaC5cOgrk8BAZfljwIdMZp9JZ5mhYhX3EZ2P8ON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797425"/>
            <a:ext cx="22161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http://img1.liveinternet.ru/images/attach/c/11/115/494/115494919_25a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125538"/>
            <a:ext cx="4183062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60032" y="2420888"/>
            <a:ext cx="33807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258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32</cp:revision>
  <dcterms:modified xsi:type="dcterms:W3CDTF">2020-04-24T13:34:34Z</dcterms:modified>
</cp:coreProperties>
</file>