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7" r:id="rId5"/>
    <p:sldId id="258" r:id="rId6"/>
    <p:sldId id="259" r:id="rId7"/>
    <p:sldId id="264" r:id="rId8"/>
    <p:sldId id="266" r:id="rId9"/>
    <p:sldId id="262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10AA0-A689-4714-B7B9-20874C4CFB8A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6FD6A-3783-457C-88AF-523F0ED17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39884-25A1-490E-8B1D-D5283755C20B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435A8-6E49-4E21-ABF9-2A6F0A9981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707BC-E698-4903-A0D2-EF3A01B79434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51944-02BC-4BC1-AE38-B75AB42D8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C29EB-8FB7-407F-A0E8-85264C99F855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DE7BD-C203-4D07-8D13-A410954D8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2FC28-525F-4C3A-9A3E-8FC47C6EBFE3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01872-5CDD-4F2C-8E67-C34436890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5F0B4-384A-4F1F-BD41-7340A55847AB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FD2F8-6654-4FB5-A840-A3C13244F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49B0A-A382-4CF5-A103-F427005F684F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28534-CCAC-4AC8-BB19-881364A06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55463-5672-4EA7-A0B5-9ACB6A990462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9CFB6-0BDB-407E-9921-61C6B02D9A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17668-CBC8-43B7-A8BD-DD48A4029768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C88EF-C20E-4EC0-AA6D-C6900AEE4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C0C40-65DA-4501-837F-8B8E2D444BDD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4334-159F-4013-9349-D29121628E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25D51-20F6-4B17-B856-6EE676605DFE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00F0C-11F7-4B6C-AF02-0D99A8D28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378E2-C5F4-4B4F-ACE2-92FCB825759C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1BB431-2E15-4DF7-B790-4EE1237D9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crypted-tbn3.gstatic.com/images?q=tbn:ANd9GcQlji6QviZYsxunsOGgGXLuDZlqefHUMU_VevJ064HK01Kxkeg0jw" TargetMode="External"/><Relationship Id="rId3" Type="http://schemas.openxmlformats.org/officeDocument/2006/relationships/hyperlink" Target="https://ru.wikipedia.org/wiki/%D0%91%D1%80%D0%B0%D1%82%D1%8C%D1%8F_%D0%93%D1%80%D0%B8%D0%BC%D0%BC" TargetMode="External"/><Relationship Id="rId7" Type="http://schemas.openxmlformats.org/officeDocument/2006/relationships/hyperlink" Target="https://encrypted-tbn2.gstatic.com/images?q=tbn:ANd9GcQN1-ntVTtkQdFLoac7z0cI3veGMRS1D62hN1pIHNbK0c524ejW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.ytimg.com/vi/5ILDYFOYAwg/0.jpg" TargetMode="External"/><Relationship Id="rId5" Type="http://schemas.openxmlformats.org/officeDocument/2006/relationships/hyperlink" Target="http://deti-online.com/images/skazki-bratev-grimm--malenkie-chelovechki.jpg" TargetMode="External"/><Relationship Id="rId4" Type="http://schemas.openxmlformats.org/officeDocument/2006/relationships/hyperlink" Target="http://blogtrenera.ru/wp-content/uploads/79d9e4bfb82c_A7AD/image.png-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692696"/>
            <a:ext cx="384201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Братья Гримм</a:t>
            </a: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.</a:t>
            </a:r>
          </a:p>
        </p:txBody>
      </p:sp>
      <p:sp>
        <p:nvSpPr>
          <p:cNvPr id="13318" name="TextBox 7"/>
          <p:cNvSpPr txBox="1">
            <a:spLocks noChangeArrowheads="1"/>
          </p:cNvSpPr>
          <p:nvPr/>
        </p:nvSpPr>
        <p:spPr bwMode="auto">
          <a:xfrm>
            <a:off x="4322763" y="4797425"/>
            <a:ext cx="184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3075" name="Picture 3" descr="C:\Documents and Settings\Владелец\Рабочий стол\grim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4048" y="1628800"/>
            <a:ext cx="2945851" cy="291579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</p:pic>
      <p:pic>
        <p:nvPicPr>
          <p:cNvPr id="13320" name="Picture 2" descr="http://deti-online.com/images/skazki-bratev-grimm--malenkie-chelovechki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2852738"/>
            <a:ext cx="3743325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Documents and Settings\Владелец\Мои документы\Мои рисунки\Изображение\Изображение 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052736"/>
            <a:ext cx="1396922" cy="19442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322" name="TextBox 9"/>
          <p:cNvSpPr txBox="1">
            <a:spLocks noChangeArrowheads="1"/>
          </p:cNvSpPr>
          <p:nvPr/>
        </p:nvSpPr>
        <p:spPr bwMode="auto">
          <a:xfrm>
            <a:off x="1187450" y="549275"/>
            <a:ext cx="8947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2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620688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2533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7850" y="5084763"/>
            <a:ext cx="221615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3851275" y="765175"/>
            <a:ext cx="1292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Источники:</a:t>
            </a:r>
          </a:p>
        </p:txBody>
      </p:sp>
      <p:sp>
        <p:nvSpPr>
          <p:cNvPr id="22535" name="Прямоугольник 7"/>
          <p:cNvSpPr>
            <a:spLocks noChangeArrowheads="1"/>
          </p:cNvSpPr>
          <p:nvPr/>
        </p:nvSpPr>
        <p:spPr bwMode="auto">
          <a:xfrm>
            <a:off x="1116013" y="1125538"/>
            <a:ext cx="72009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3"/>
              </a:rPr>
              <a:t>https://ru.wikipedia.org/wiki/%D0%91%D1%80%D0%B0%D1%82%D1%8C%D1%8F_%D0%93%D1%80%D0%B8%D0%BC%D0%BC</a:t>
            </a:r>
            <a:r>
              <a:rPr lang="ru-RU">
                <a:latin typeface="Calibri" pitchFamily="34" charset="0"/>
              </a:rPr>
              <a:t>-портрет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36" name="Прямоугольник 9"/>
          <p:cNvSpPr>
            <a:spLocks noChangeArrowheads="1"/>
          </p:cNvSpPr>
          <p:nvPr/>
        </p:nvSpPr>
        <p:spPr bwMode="auto">
          <a:xfrm>
            <a:off x="1187450" y="1773238"/>
            <a:ext cx="7129463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37" name="Прямоугольник 10"/>
          <p:cNvSpPr>
            <a:spLocks noChangeArrowheads="1"/>
          </p:cNvSpPr>
          <p:nvPr/>
        </p:nvSpPr>
        <p:spPr bwMode="auto">
          <a:xfrm>
            <a:off x="971550" y="1844675"/>
            <a:ext cx="74882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4"/>
              </a:rPr>
              <a:t>http://blogtrenera.ru/wp-content/uploads/79d9e4bfb82c_A7AD/image.png</a:t>
            </a:r>
            <a:r>
              <a:rPr lang="ru-RU">
                <a:latin typeface="Calibri" pitchFamily="34" charset="0"/>
                <a:hlinkClick r:id="rId4"/>
              </a:rPr>
              <a:t>-</a:t>
            </a:r>
            <a:r>
              <a:rPr lang="ru-RU">
                <a:latin typeface="Calibri" pitchFamily="34" charset="0"/>
              </a:rPr>
              <a:t> -человечки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38" name="Прямоугольник 11"/>
          <p:cNvSpPr>
            <a:spLocks noChangeArrowheads="1"/>
          </p:cNvSpPr>
          <p:nvPr/>
        </p:nvSpPr>
        <p:spPr bwMode="auto">
          <a:xfrm>
            <a:off x="1258888" y="2420938"/>
            <a:ext cx="72739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5"/>
              </a:rPr>
              <a:t>http://deti-online.com/images/skazki-bratev-grimm--malenkie-chelovechki.jpg</a:t>
            </a:r>
            <a:r>
              <a:rPr lang="ru-RU">
                <a:latin typeface="Calibri" pitchFamily="34" charset="0"/>
              </a:rPr>
              <a:t>-обложка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39" name="Прямоугольник 14"/>
          <p:cNvSpPr>
            <a:spLocks noChangeArrowheads="1"/>
          </p:cNvSpPr>
          <p:nvPr/>
        </p:nvSpPr>
        <p:spPr bwMode="auto">
          <a:xfrm>
            <a:off x="1258888" y="3068638"/>
            <a:ext cx="5495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6"/>
              </a:rPr>
              <a:t>http://i.ytimg.com/vi/5ILDYFOYAwg/0.jpg</a:t>
            </a:r>
            <a:r>
              <a:rPr lang="ru-RU">
                <a:latin typeface="Calibri" pitchFamily="34" charset="0"/>
              </a:rPr>
              <a:t>-картинка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40" name="Прямоугольник 17"/>
          <p:cNvSpPr>
            <a:spLocks noChangeArrowheads="1"/>
          </p:cNvSpPr>
          <p:nvPr/>
        </p:nvSpPr>
        <p:spPr bwMode="auto">
          <a:xfrm>
            <a:off x="971550" y="3500438"/>
            <a:ext cx="74882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7"/>
              </a:rPr>
              <a:t>https://encrypted-tbn2.gstatic.com/images?q=tbn:ANd9GcQN1-ntVTtkQdFLoac7z0cI3veGMRS1D62hN1pIHNbK0c524ejW</a:t>
            </a:r>
            <a:r>
              <a:rPr lang="ru-RU">
                <a:latin typeface="Calibri" pitchFamily="34" charset="0"/>
              </a:rPr>
              <a:t>-обложка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41" name="TextBox 12"/>
          <p:cNvSpPr txBox="1">
            <a:spLocks noChangeArrowheads="1"/>
          </p:cNvSpPr>
          <p:nvPr/>
        </p:nvSpPr>
        <p:spPr bwMode="auto">
          <a:xfrm>
            <a:off x="1042988" y="4868863"/>
            <a:ext cx="72009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Учебник «Литературное чтение» .Ч.1 . Автор: Ефросинина Л. А. </a:t>
            </a:r>
          </a:p>
          <a:p>
            <a:r>
              <a:rPr lang="ru-RU">
                <a:latin typeface="Calibri" pitchFamily="34" charset="0"/>
              </a:rPr>
              <a:t>Издательский центр «Вентана- Граф».2013</a:t>
            </a:r>
          </a:p>
          <a:p>
            <a:r>
              <a:rPr lang="ru-RU">
                <a:latin typeface="Calibri" pitchFamily="34" charset="0"/>
              </a:rPr>
              <a:t>Рабочая тетрадь «Литературное чтение» .Ч. 1 . Издательский центр «Вентана- Граф».2013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2542" name="Прямоугольник 15"/>
          <p:cNvSpPr>
            <a:spLocks noChangeArrowheads="1"/>
          </p:cNvSpPr>
          <p:nvPr/>
        </p:nvSpPr>
        <p:spPr bwMode="auto">
          <a:xfrm>
            <a:off x="971550" y="3860800"/>
            <a:ext cx="727233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8"/>
              </a:rPr>
              <a:t>https://encrypted-tbn3.gstatic.com/images?q=tbn:ANd9GcQlji6QviZYsxunsOGgGXLuDZlqefHUMU_VevJ064HK01Kxkeg0jw</a:t>
            </a:r>
            <a:r>
              <a:rPr lang="ru-RU">
                <a:latin typeface="Calibri" pitchFamily="34" charset="0"/>
              </a:rPr>
              <a:t>-сапожник</a:t>
            </a: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2" name="Picture 4" descr="https://encrypted-tbn0.gstatic.com/images?q=tbn:ANd9GcTFA5R8xf3Omnw8bNL8FpCiL9pABycU8RrJ_HdC_gFN3Cxbvr87Jw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196752"/>
            <a:ext cx="4219188" cy="3816424"/>
          </a:xfrm>
          <a:prstGeom prst="round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99592" y="2636912"/>
            <a:ext cx="363734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Аудиозапись.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Диафильм.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4213" y="1196975"/>
            <a:ext cx="4248150" cy="12001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atin typeface="Georgia" pitchFamily="18" charset="0"/>
              </a:rPr>
              <a:t>Знакомство с произведением.</a:t>
            </a:r>
          </a:p>
        </p:txBody>
      </p:sp>
      <p:pic>
        <p:nvPicPr>
          <p:cNvPr id="14344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4365625"/>
            <a:ext cx="22161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476672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5365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7850" y="5084763"/>
            <a:ext cx="221615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11760" y="476672"/>
            <a:ext cx="5142755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Кто автор этой </a:t>
            </a:r>
            <a:r>
              <a:rPr lang="ru-RU" sz="3200" b="1" dirty="0" err="1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скази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? </a:t>
            </a:r>
          </a:p>
        </p:txBody>
      </p:sp>
      <p:grpSp>
        <p:nvGrpSpPr>
          <p:cNvPr id="15369" name="Группа 8"/>
          <p:cNvGrpSpPr>
            <a:grpSpLocks/>
          </p:cNvGrpSpPr>
          <p:nvPr/>
        </p:nvGrpSpPr>
        <p:grpSpPr bwMode="auto">
          <a:xfrm>
            <a:off x="827088" y="620713"/>
            <a:ext cx="914400" cy="1200150"/>
            <a:chOff x="1304931" y="764704"/>
            <a:chExt cx="914400" cy="1200329"/>
          </a:xfrm>
        </p:grpSpPr>
        <p:sp>
          <p:nvSpPr>
            <p:cNvPr id="10" name="Прямоугольник 9"/>
            <p:cNvSpPr/>
            <p:nvPr/>
          </p:nvSpPr>
          <p:spPr>
            <a:xfrm rot="2747902">
              <a:off x="1304863" y="882265"/>
              <a:ext cx="914536" cy="9144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475656" y="764704"/>
              <a:ext cx="612668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7200" b="1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FFFF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+mn-lt"/>
                </a:rPr>
                <a:t>?</a:t>
              </a:r>
            </a:p>
          </p:txBody>
        </p:sp>
      </p:grpSp>
      <p:pic>
        <p:nvPicPr>
          <p:cNvPr id="3074" name="Picture 2" descr="C:\Documents and Settings\Владелец\Мои документы\Мои рисунки\Изображение\Изображение 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437112"/>
            <a:ext cx="532859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1259632" y="3068960"/>
            <a:ext cx="6804248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Сравни сказку братьев Гримм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 с русской сказкой «У страха глаза велики». </a:t>
            </a:r>
          </a:p>
        </p:txBody>
      </p: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2124075" y="981075"/>
            <a:ext cx="4895850" cy="2028825"/>
            <a:chOff x="2123728" y="980728"/>
            <a:chExt cx="4896544" cy="202947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123728" y="1052736"/>
              <a:ext cx="2880320" cy="1938992"/>
            </a:xfrm>
            <a:prstGeom prst="rect">
              <a:avLst/>
            </a:prstGeo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flat" dir="t">
                <a:rot lat="0" lon="0" rev="18900000"/>
              </a:lightRig>
            </a:scene3d>
            <a:sp3d>
              <a:bevelT w="114300" prst="artDeco"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 err="1">
                  <a:ln/>
                  <a:solidFill>
                    <a:schemeClr val="accent3"/>
                  </a:solidFill>
                </a:rPr>
                <a:t>Якоб</a:t>
              </a:r>
              <a:r>
                <a:rPr lang="ru-RU" sz="4000" b="1" dirty="0">
                  <a:ln/>
                  <a:solidFill>
                    <a:schemeClr val="accent3"/>
                  </a:solidFill>
                </a:rPr>
                <a:t> и Вильгельм  Гримм</a:t>
              </a:r>
              <a:endPara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  <p:pic>
          <p:nvPicPr>
            <p:cNvPr id="15376" name="Picture 2" descr="C:\Documents and Settings\Владелец\Рабочий стол\250px-Grimm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48064" y="980728"/>
              <a:ext cx="1872208" cy="2029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692696"/>
            <a:ext cx="5328591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Когда появлялись маленькие человечки?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7704" y="1844824"/>
            <a:ext cx="5436096" cy="523220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Ровно в полночь, как всегда...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9632" y="2420888"/>
            <a:ext cx="6840760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Прочитай песенку маленьких человечков , укажи рифмы.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3501008"/>
            <a:ext cx="6094938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Хороши у нас наряды,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Значит, не о чем тужить!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Мы нарядам нашим рады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И сапог не будем шить!</a:t>
            </a:r>
          </a:p>
        </p:txBody>
      </p: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4140200" y="3357563"/>
            <a:ext cx="2927350" cy="2025650"/>
            <a:chOff x="4788024" y="3419550"/>
            <a:chExt cx="2927073" cy="2025674"/>
          </a:xfrm>
        </p:grpSpPr>
        <p:sp>
          <p:nvSpPr>
            <p:cNvPr id="13" name="Выгнутая вправо стрелка 12"/>
            <p:cNvSpPr/>
            <p:nvPr/>
          </p:nvSpPr>
          <p:spPr>
            <a:xfrm rot="19604913">
              <a:off x="7000790" y="3419550"/>
              <a:ext cx="714307" cy="1890734"/>
            </a:xfrm>
            <a:prstGeom prst="curvedLeftArrow">
              <a:avLst>
                <a:gd name="adj1" fmla="val 25000"/>
                <a:gd name="adj2" fmla="val 50000"/>
                <a:gd name="adj3" fmla="val 2795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788024" y="4221246"/>
              <a:ext cx="1584175" cy="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6372199" y="5445224"/>
              <a:ext cx="1152416" cy="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4716463" y="4365625"/>
            <a:ext cx="2232025" cy="1643063"/>
            <a:chOff x="5364088" y="4450262"/>
            <a:chExt cx="2232721" cy="1642837"/>
          </a:xfrm>
        </p:grpSpPr>
        <p:sp>
          <p:nvSpPr>
            <p:cNvPr id="14" name="Выгнутая вправо стрелка 13"/>
            <p:cNvSpPr/>
            <p:nvPr/>
          </p:nvSpPr>
          <p:spPr>
            <a:xfrm rot="660779">
              <a:off x="6985430" y="4450262"/>
              <a:ext cx="611379" cy="1642837"/>
            </a:xfrm>
            <a:prstGeom prst="curvedLeftArrow">
              <a:avLst>
                <a:gd name="adj1" fmla="val 25000"/>
                <a:gd name="adj2" fmla="val 50000"/>
                <a:gd name="adj3" fmla="val 2795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>
              <a:off x="5508595" y="6021671"/>
              <a:ext cx="1295804" cy="0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5364088" y="4797877"/>
              <a:ext cx="1656278" cy="0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399" name="Picture 4" descr="http://teremoshka.ru/img/grimm/chel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4946650"/>
            <a:ext cx="298767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pSp>
        <p:nvGrpSpPr>
          <p:cNvPr id="17413" name="Группа 8"/>
          <p:cNvGrpSpPr>
            <a:grpSpLocks/>
          </p:cNvGrpSpPr>
          <p:nvPr/>
        </p:nvGrpSpPr>
        <p:grpSpPr bwMode="auto">
          <a:xfrm>
            <a:off x="971550" y="692150"/>
            <a:ext cx="914400" cy="1200150"/>
            <a:chOff x="1304931" y="764704"/>
            <a:chExt cx="914400" cy="1200329"/>
          </a:xfrm>
        </p:grpSpPr>
        <p:sp>
          <p:nvSpPr>
            <p:cNvPr id="7" name="Прямоугольник 6"/>
            <p:cNvSpPr/>
            <p:nvPr/>
          </p:nvSpPr>
          <p:spPr>
            <a:xfrm rot="2747902">
              <a:off x="1304863" y="882265"/>
              <a:ext cx="914536" cy="9144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475656" y="764704"/>
              <a:ext cx="612668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7200" b="1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FFFF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+mn-lt"/>
                </a:rPr>
                <a:t>?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339752" y="764704"/>
            <a:ext cx="581441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Какие подарки получили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маленькие человечки? </a:t>
            </a: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468313" y="2133600"/>
            <a:ext cx="7866062" cy="3895725"/>
            <a:chOff x="467544" y="2132856"/>
            <a:chExt cx="7867063" cy="3895950"/>
          </a:xfrm>
        </p:grpSpPr>
        <p:pic>
          <p:nvPicPr>
            <p:cNvPr id="17418" name="Picture 4" descr="http://teremoshka.ru/img/grimm/chel5.gif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CC"/>
                </a:clrFrom>
                <a:clrTo>
                  <a:srgbClr val="FFFFC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15816" y="2562238"/>
              <a:ext cx="5418791" cy="3466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467544" y="2132856"/>
              <a:ext cx="5616624" cy="2862322"/>
            </a:xfrm>
            <a:prstGeom prst="rect">
              <a:avLst/>
            </a:prstGeom>
            <a:scene3d>
              <a:camera prst="perspectiveRelaxedModerately"/>
              <a:lightRig rig="threePt" dir="t"/>
            </a:scene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dirty="0"/>
                <a:t>Сапожник смастерил для них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dirty="0"/>
                <a:t>сапожки, а его жена сшила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dirty="0"/>
                <a:t>каждому из них курточки,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dirty="0"/>
                <a:t>рубашечки и штанишки.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8437" name="Picture 2" descr="C:\Documents and Settings\Владелец\Мои документы\Мои рисунки\Изображение\Изображение 01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AF3EB"/>
              </a:clrFrom>
              <a:clrTo>
                <a:srgbClr val="FAF3E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333375"/>
            <a:ext cx="7272338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7850" y="5084763"/>
            <a:ext cx="221615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55875" y="4581525"/>
            <a:ext cx="2508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с а п ожк и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851275" y="2924175"/>
            <a:ext cx="32813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р у баш еч к и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211638" y="4221163"/>
            <a:ext cx="425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ч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211638" y="4868863"/>
            <a:ext cx="4619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и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211638" y="2565400"/>
            <a:ext cx="422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к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140200" y="3213100"/>
            <a:ext cx="454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р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211638" y="3573463"/>
            <a:ext cx="384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т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211638" y="3860800"/>
            <a:ext cx="455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о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076825" y="1268413"/>
            <a:ext cx="557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ш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219700" y="1557338"/>
            <a:ext cx="384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т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148263" y="1844675"/>
            <a:ext cx="430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а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148263" y="2205038"/>
            <a:ext cx="458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н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148263" y="2565400"/>
            <a:ext cx="4619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и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148263" y="3213100"/>
            <a:ext cx="422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к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148263" y="3573463"/>
            <a:ext cx="4619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>
                <a:latin typeface="Calibri" pitchFamily="34" charset="0"/>
              </a:rPr>
              <a:t>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7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9461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7850" y="5084763"/>
            <a:ext cx="221615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62" name="Группа 7"/>
          <p:cNvGrpSpPr>
            <a:grpSpLocks/>
          </p:cNvGrpSpPr>
          <p:nvPr/>
        </p:nvGrpSpPr>
        <p:grpSpPr bwMode="auto">
          <a:xfrm>
            <a:off x="1304925" y="765175"/>
            <a:ext cx="914400" cy="1200150"/>
            <a:chOff x="1304931" y="764704"/>
            <a:chExt cx="914400" cy="1200329"/>
          </a:xfrm>
        </p:grpSpPr>
        <p:sp>
          <p:nvSpPr>
            <p:cNvPr id="9" name="Прямоугольник 8"/>
            <p:cNvSpPr/>
            <p:nvPr/>
          </p:nvSpPr>
          <p:spPr>
            <a:xfrm rot="2747902">
              <a:off x="1304863" y="882265"/>
              <a:ext cx="914536" cy="9144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475656" y="764704"/>
              <a:ext cx="612668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7200" b="1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FFFF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+mn-lt"/>
                </a:rPr>
                <a:t>?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627784" y="836712"/>
            <a:ext cx="5676554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Какими были сапожник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и его жена?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616" y="2204864"/>
            <a:ext cx="7164288" cy="646331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Были они добрые и трудолюбивые.</a:t>
            </a:r>
          </a:p>
        </p:txBody>
      </p:sp>
      <p:pic>
        <p:nvPicPr>
          <p:cNvPr id="19467" name="Picture 2" descr="C:\Documents and Settings\Владелец\Мои документы\Мои рисунки\Изображение\Изображение 01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9F9F7"/>
              </a:clrFrom>
              <a:clrTo>
                <a:srgbClr val="F9F9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2781300"/>
            <a:ext cx="526256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548680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485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7850" y="5084763"/>
            <a:ext cx="221615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6" name="Группа 5"/>
          <p:cNvGrpSpPr>
            <a:grpSpLocks/>
          </p:cNvGrpSpPr>
          <p:nvPr/>
        </p:nvGrpSpPr>
        <p:grpSpPr bwMode="auto">
          <a:xfrm>
            <a:off x="900113" y="765175"/>
            <a:ext cx="914400" cy="1200150"/>
            <a:chOff x="1304931" y="764704"/>
            <a:chExt cx="914400" cy="1200329"/>
          </a:xfrm>
        </p:grpSpPr>
        <p:sp>
          <p:nvSpPr>
            <p:cNvPr id="8" name="Прямоугольник 7"/>
            <p:cNvSpPr/>
            <p:nvPr/>
          </p:nvSpPr>
          <p:spPr>
            <a:xfrm rot="2747902">
              <a:off x="1304863" y="882265"/>
              <a:ext cx="914536" cy="9144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475656" y="764704"/>
              <a:ext cx="612668" cy="120032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7200" b="1" dirty="0">
                  <a:ln w="31550" cmpd="sng">
                    <a:gradFill>
                      <a:gsLst>
                        <a:gs pos="25000">
                          <a:schemeClr val="accent1">
                            <a:shade val="25000"/>
                            <a:satMod val="190000"/>
                          </a:schemeClr>
                        </a:gs>
                        <a:gs pos="80000">
                          <a:schemeClr val="accent1">
                            <a:tint val="75000"/>
                            <a:satMod val="19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rgbClr val="FFFFFF"/>
                  </a:solidFill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+mn-lt"/>
                </a:rPr>
                <a:t>?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79712" y="692696"/>
            <a:ext cx="6192688" cy="206210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Подходит ли к этой сказке пословица «За добро добром платят»? Объясни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её смысл.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9752" y="2996952"/>
            <a:ext cx="6552728" cy="1815882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Да, подходит.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Если кто-то для тебя сделал доброе дело,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то ты тоже должен в ответ сделать что-то хорошее.</a:t>
            </a:r>
          </a:p>
        </p:txBody>
      </p:sp>
      <p:pic>
        <p:nvPicPr>
          <p:cNvPr id="20491" name="Picture 2" descr="C:\Documents and Settings\Владелец\Рабочий стол\imag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33813"/>
            <a:ext cx="2303463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6">
                <a:lumMod val="75000"/>
                <a:alpha val="54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620688"/>
            <a:ext cx="7920880" cy="5832648"/>
          </a:xfrm>
          <a:prstGeom prst="round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1509" name="Picture 2" descr="https://encrypted-tbn3.gstatic.com/images?q=tbn:ANd9GcQ5FziuovfqaC5cOgrk8BAZfljwIdMZp9JZ5mhYhX3EZ2P8ONi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4797425"/>
            <a:ext cx="221615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4" descr="http://img1.liveinternet.ru/images/attach/c/11/115/494/115494919_25ak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1125538"/>
            <a:ext cx="4183062" cy="465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860032" y="2420888"/>
            <a:ext cx="338079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Молодцы!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258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32</cp:revision>
  <dcterms:modified xsi:type="dcterms:W3CDTF">2020-04-24T13:34:34Z</dcterms:modified>
</cp:coreProperties>
</file>