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1" r:id="rId9"/>
    <p:sldId id="263" r:id="rId10"/>
    <p:sldId id="272" r:id="rId11"/>
    <p:sldId id="273" r:id="rId12"/>
    <p:sldId id="274" r:id="rId13"/>
    <p:sldId id="275" r:id="rId14"/>
    <p:sldId id="270" r:id="rId15"/>
    <p:sldId id="276" r:id="rId16"/>
    <p:sldId id="277" r:id="rId17"/>
    <p:sldId id="278" r:id="rId18"/>
    <p:sldId id="279" r:id="rId19"/>
    <p:sldId id="280" r:id="rId20"/>
    <p:sldId id="268" r:id="rId21"/>
    <p:sldId id="281" r:id="rId22"/>
    <p:sldId id="299" r:id="rId23"/>
    <p:sldId id="282" r:id="rId24"/>
    <p:sldId id="287" r:id="rId25"/>
    <p:sldId id="269" r:id="rId26"/>
    <p:sldId id="301" r:id="rId27"/>
    <p:sldId id="300" r:id="rId28"/>
    <p:sldId id="302" r:id="rId29"/>
    <p:sldId id="267" r:id="rId30"/>
    <p:sldId id="288" r:id="rId31"/>
    <p:sldId id="291" r:id="rId32"/>
    <p:sldId id="292" r:id="rId33"/>
    <p:sldId id="298" r:id="rId34"/>
    <p:sldId id="293" r:id="rId35"/>
    <p:sldId id="294" r:id="rId36"/>
    <p:sldId id="295" r:id="rId37"/>
    <p:sldId id="296" r:id="rId38"/>
    <p:sldId id="297" r:id="rId39"/>
    <p:sldId id="303" r:id="rId40"/>
    <p:sldId id="30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554CA-6CA0-4DB7-B972-295A86DAF3F1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398B8-D5D9-4FE7-B8A6-5D931E0F0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A81E-1992-4D13-9378-2166ADFC8B9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A2749-7FC9-49DD-A274-B87ADB4EE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DD89-A16E-410B-AA85-D89CC32620FC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9134-BD5D-450C-BBB6-4D4A7B9F5442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626A-BDD1-432E-B601-CAE62C4660A2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A0F-973B-4DC2-9C6D-A972E138E1F4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1E93-96D9-4B89-A439-6606C04D25B6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9165-FEEA-4E72-8107-2ABE2D548A57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A9A-6AED-4694-84BB-259FDB6CE432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7ED1-CABD-4C20-B39A-316F36D53459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91C6-A4C3-4E47-8F41-E9B963FC6DC2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E89-6C6B-491B-BE18-C3B120F771E0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1FE8-69EC-40D6-A3FC-09C83E40E03C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0FF17A-EC16-4A13-A82C-BCE90F91497B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image" Target="../media/image5.jpeg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32.xml"/><Relationship Id="rId5" Type="http://schemas.openxmlformats.org/officeDocument/2006/relationships/slide" Target="slide27.xml"/><Relationship Id="rId10" Type="http://schemas.openxmlformats.org/officeDocument/2006/relationships/slide" Target="slide31.xml"/><Relationship Id="rId4" Type="http://schemas.openxmlformats.org/officeDocument/2006/relationships/slide" Target="slide26.xml"/><Relationship Id="rId9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9.xml"/><Relationship Id="rId4" Type="http://schemas.openxmlformats.org/officeDocument/2006/relationships/slide" Target="slide34.xml"/><Relationship Id="rId9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sides.ru/?ItemID=3544&amp;ItemName=%C0%EA%E2%E0%F0%E8%F3%EC" TargetMode="External"/><Relationship Id="rId3" Type="http://schemas.openxmlformats.org/officeDocument/2006/relationships/hyperlink" Target="http://vsefony.wordpress.com/2011/06/17/kart-eda-6-grushi/" TargetMode="External"/><Relationship Id="rId7" Type="http://schemas.openxmlformats.org/officeDocument/2006/relationships/hyperlink" Target="http://wordassociations.ru/pictures?hl=ru&amp;id=johnny_automatic-fish_2" TargetMode="External"/><Relationship Id="rId12" Type="http://schemas.openxmlformats.org/officeDocument/2006/relationships/hyperlink" Target="http://celticross.livejournal.com/" TargetMode="External"/><Relationship Id="rId2" Type="http://schemas.openxmlformats.org/officeDocument/2006/relationships/hyperlink" Target="http://www.pcdl.org/book/export/html/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-color.com/color/leaves/001/oak/oak-image-color-ru.shtml" TargetMode="External"/><Relationship Id="rId11" Type="http://schemas.openxmlformats.org/officeDocument/2006/relationships/hyperlink" Target="http://openclipart.org/detail/9358/book-by-crazyterabyte" TargetMode="External"/><Relationship Id="rId5" Type="http://schemas.openxmlformats.org/officeDocument/2006/relationships/hyperlink" Target="http://photo.pixasa.net/show/ba2bc397-6a46-4707-bc04-c13de712be4b" TargetMode="External"/><Relationship Id="rId10" Type="http://schemas.openxmlformats.org/officeDocument/2006/relationships/hyperlink" Target="http://www.pics-land.ru/picture.php?id=69480" TargetMode="External"/><Relationship Id="rId4" Type="http://schemas.openxmlformats.org/officeDocument/2006/relationships/hyperlink" Target="http://forum.worldoftanks.ru/index.php?/topic/819871-cliba-%D0%B7%D0%B0%D0%BF%D0%B0%D1%85-%D1%81%D0%BB%D0%B8%D0%B2%D0%BE%D0%B9/page__st__20" TargetMode="External"/><Relationship Id="rId9" Type="http://schemas.openxmlformats.org/officeDocument/2006/relationships/hyperlink" Target="http://hostingkartinok.com/show-image.php?id=154a2923b0ccc59b9fa0729dffc08a1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картинки\школа картинки\14623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3212976"/>
            <a:ext cx="4780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класс (1 часть)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36510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Борисова Людмила Яковлевна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Немировская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92696"/>
            <a:ext cx="7920880" cy="144016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048" y="148478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620688"/>
            <a:ext cx="524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СТРАНИЧКИ ДЛЯ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923928" y="5445224"/>
            <a:ext cx="139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cs typeface="Aharoni" pitchFamily="2" charset="-79"/>
              </a:rPr>
              <a:t>2014</a:t>
            </a:r>
            <a:r>
              <a:rPr lang="ru-RU" dirty="0" smtClean="0"/>
              <a:t> 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924944"/>
            <a:ext cx="3096344" cy="36004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Олег\Desktop\к матем\002.jpg"/>
          <p:cNvPicPr/>
          <p:nvPr/>
        </p:nvPicPr>
        <p:blipFill>
          <a:blip r:embed="rId4" cstate="print"/>
          <a:srcRect l="4180" r="4596" b="13110"/>
          <a:stretch>
            <a:fillRect/>
          </a:stretch>
        </p:blipFill>
        <p:spPr bwMode="auto">
          <a:xfrm rot="860770">
            <a:off x="7007921" y="2279408"/>
            <a:ext cx="1445093" cy="20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2420888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08304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16016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08304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15816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19672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32040" y="1268760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24328" y="24208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228184" y="3645024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156176" y="1124744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860032" y="234888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7380312" y="3573016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араллелограмм 43"/>
          <p:cNvSpPr/>
          <p:nvPr/>
        </p:nvSpPr>
        <p:spPr>
          <a:xfrm>
            <a:off x="7452320" y="1268760"/>
            <a:ext cx="936104" cy="72008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/>
          <p:cNvSpPr/>
          <p:nvPr/>
        </p:nvSpPr>
        <p:spPr>
          <a:xfrm>
            <a:off x="6156176" y="2420888"/>
            <a:ext cx="936104" cy="72008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араллелограмм 45"/>
          <p:cNvSpPr/>
          <p:nvPr/>
        </p:nvSpPr>
        <p:spPr>
          <a:xfrm>
            <a:off x="4860032" y="3645024"/>
            <a:ext cx="936104" cy="72008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516216" y="1556792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740352" y="2564904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076056" y="3789040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7668344" y="1340768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5148064" y="263691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6372200" y="371703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148064" y="141277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372200" y="256490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40352" y="400506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308304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Кленовый лист рисунок. Фотохостинг - фотографии, картинки, изображения."/>
          <p:cNvPicPr/>
          <p:nvPr/>
        </p:nvPicPr>
        <p:blipFill>
          <a:blip r:embed="rId3" cstate="print"/>
          <a:srcRect l="52459" t="6073" b="6883"/>
          <a:stretch>
            <a:fillRect/>
          </a:stretch>
        </p:blipFill>
        <p:spPr bwMode="auto">
          <a:xfrm>
            <a:off x="467544" y="1124744"/>
            <a:ext cx="111188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Кленовый лист рисунок. Фотохостинг - фотографии, картинки, изображения."/>
          <p:cNvPicPr/>
          <p:nvPr/>
        </p:nvPicPr>
        <p:blipFill>
          <a:blip r:embed="rId3" cstate="print"/>
          <a:srcRect l="52459" t="6073" b="6883"/>
          <a:stretch>
            <a:fillRect/>
          </a:stretch>
        </p:blipFill>
        <p:spPr bwMode="auto">
          <a:xfrm>
            <a:off x="1691680" y="2348880"/>
            <a:ext cx="111188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Кленовый лист рисунок. Фотохостинг - фотографии, картинки, изображения."/>
          <p:cNvPicPr/>
          <p:nvPr/>
        </p:nvPicPr>
        <p:blipFill>
          <a:blip r:embed="rId3" cstate="print"/>
          <a:srcRect l="52459" t="6073" b="6883"/>
          <a:stretch>
            <a:fillRect/>
          </a:stretch>
        </p:blipFill>
        <p:spPr bwMode="auto">
          <a:xfrm>
            <a:off x="2987824" y="3573016"/>
            <a:ext cx="111188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листья дуба растровый клипарт"/>
          <p:cNvPicPr/>
          <p:nvPr/>
        </p:nvPicPr>
        <p:blipFill>
          <a:blip r:embed="rId4" cstate="print"/>
          <a:srcRect l="7800" t="11014" r="18000" b="7246"/>
          <a:stretch>
            <a:fillRect/>
          </a:stretch>
        </p:blipFill>
        <p:spPr bwMode="auto">
          <a:xfrm rot="5400000">
            <a:off x="1763688" y="1124744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листья дуба растровый клипарт"/>
          <p:cNvPicPr/>
          <p:nvPr/>
        </p:nvPicPr>
        <p:blipFill>
          <a:blip r:embed="rId4" cstate="print"/>
          <a:srcRect l="7800" t="11014" r="18000" b="7246"/>
          <a:stretch>
            <a:fillRect/>
          </a:stretch>
        </p:blipFill>
        <p:spPr bwMode="auto">
          <a:xfrm rot="5400000">
            <a:off x="539552" y="3501008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 descr="листья дуба растровый клипарт"/>
          <p:cNvPicPr/>
          <p:nvPr/>
        </p:nvPicPr>
        <p:blipFill>
          <a:blip r:embed="rId4" cstate="print"/>
          <a:srcRect l="7800" t="11014" r="18000" b="7246"/>
          <a:stretch>
            <a:fillRect/>
          </a:stretch>
        </p:blipFill>
        <p:spPr bwMode="auto">
          <a:xfrm rot="5400000">
            <a:off x="3059832" y="2276872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 descr="C:\Users\Олег\Desktop\Безымянный.png"/>
          <p:cNvPicPr/>
          <p:nvPr/>
        </p:nvPicPr>
        <p:blipFill>
          <a:blip r:embed="rId5" cstate="print"/>
          <a:srcRect r="90923" b="68137"/>
          <a:stretch>
            <a:fillRect/>
          </a:stretch>
        </p:blipFill>
        <p:spPr bwMode="auto">
          <a:xfrm rot="10800000">
            <a:off x="2987824" y="1052736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 descr="C:\Users\Олег\Desktop\Безымянный.png"/>
          <p:cNvPicPr/>
          <p:nvPr/>
        </p:nvPicPr>
        <p:blipFill>
          <a:blip r:embed="rId5" cstate="print"/>
          <a:srcRect r="90923" b="68137"/>
          <a:stretch>
            <a:fillRect/>
          </a:stretch>
        </p:blipFill>
        <p:spPr bwMode="auto">
          <a:xfrm rot="10800000">
            <a:off x="395536" y="2276872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C:\Users\Олег\Desktop\Безымянный.png"/>
          <p:cNvPicPr/>
          <p:nvPr/>
        </p:nvPicPr>
        <p:blipFill>
          <a:blip r:embed="rId5" cstate="print"/>
          <a:srcRect r="90923" b="68137"/>
          <a:stretch>
            <a:fillRect/>
          </a:stretch>
        </p:blipFill>
        <p:spPr bwMode="auto">
          <a:xfrm rot="10800000">
            <a:off x="1763688" y="3501008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Прямоугольник 66"/>
          <p:cNvSpPr/>
          <p:nvPr/>
        </p:nvSpPr>
        <p:spPr>
          <a:xfrm>
            <a:off x="2915816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620688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276872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620688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276872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2276872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484784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3212976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4869160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35896" y="1556792"/>
            <a:ext cx="115212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3212976"/>
            <a:ext cx="115212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941168"/>
            <a:ext cx="115212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8184" y="1556792"/>
            <a:ext cx="115212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3284984"/>
            <a:ext cx="115212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259632" y="4941168"/>
            <a:ext cx="115212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275856" y="836712"/>
            <a:ext cx="1872208" cy="7200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796136" y="2492896"/>
            <a:ext cx="1872208" cy="720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899592" y="4221088"/>
            <a:ext cx="187220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27584" y="2636912"/>
            <a:ext cx="194421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980728"/>
            <a:ext cx="194421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19872" y="4293096"/>
            <a:ext cx="194421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рапеция 40"/>
          <p:cNvSpPr/>
          <p:nvPr/>
        </p:nvSpPr>
        <p:spPr>
          <a:xfrm>
            <a:off x="899592" y="908720"/>
            <a:ext cx="1800200" cy="576064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рапеция 41"/>
          <p:cNvSpPr/>
          <p:nvPr/>
        </p:nvSpPr>
        <p:spPr>
          <a:xfrm>
            <a:off x="5868144" y="4365104"/>
            <a:ext cx="1800200" cy="576064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рапеция 43"/>
          <p:cNvSpPr/>
          <p:nvPr/>
        </p:nvSpPr>
        <p:spPr>
          <a:xfrm>
            <a:off x="3491880" y="2708920"/>
            <a:ext cx="1800200" cy="57606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547664" y="105273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067944" y="285293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516216" y="4437112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995936" y="112474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16216" y="278092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19672" y="450912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6660232" y="1052736"/>
            <a:ext cx="432048" cy="4320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1547664" y="2708920"/>
            <a:ext cx="432048" cy="4320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4139952" y="4365104"/>
            <a:ext cx="432048" cy="4320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80112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2636912"/>
            <a:ext cx="827584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2636912"/>
            <a:ext cx="827584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68144" y="2708920"/>
            <a:ext cx="827584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564904"/>
            <a:ext cx="792088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636912"/>
            <a:ext cx="792088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123728" y="2492896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12360" y="2564904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60032" y="2492896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64288" y="328498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708920"/>
            <a:ext cx="792088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8367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4371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08920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3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4371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708920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836712"/>
            <a:ext cx="1791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708920"/>
            <a:ext cx="1791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4437112"/>
            <a:ext cx="1791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932040" y="12687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87624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47864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984" y="47971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60232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12327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35696" y="8367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2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905" y="764704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37097" y="4365104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52721" y="2636912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4365104"/>
            <a:ext cx="590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2124744" y="3573016"/>
            <a:ext cx="72008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2708920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?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44371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?</a:t>
            </a:r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2880320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74 - 75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76368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860032" y="3429000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3059832" y="422108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1187624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851920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4941168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5.jpg"/>
          <p:cNvPicPr/>
          <p:nvPr/>
        </p:nvPicPr>
        <p:blipFill>
          <a:blip r:embed="rId3" cstate="print"/>
          <a:srcRect l="31782" t="12347" r="10341" b="69522"/>
          <a:stretch>
            <a:fillRect/>
          </a:stretch>
        </p:blipFill>
        <p:spPr bwMode="auto">
          <a:xfrm>
            <a:off x="899592" y="476672"/>
            <a:ext cx="7272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4077072"/>
            <a:ext cx="720080" cy="248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1)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2)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3)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3933056"/>
            <a:ext cx="3627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неверно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725144"/>
            <a:ext cx="3627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неверно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589240"/>
            <a:ext cx="26420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верно</a:t>
            </a:r>
            <a:endParaRPr lang="ru-RU" sz="6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2" y="692696"/>
            <a:ext cx="6480720" cy="410445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267744" y="4509120"/>
            <a:ext cx="216024" cy="4320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4437112"/>
            <a:ext cx="216024" cy="4320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Картинка к слову &quot;Рыбка, Золотая рыбка&quot; - Сеть словесных ассоциац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356">
            <a:off x="2483768" y="1340768"/>
            <a:ext cx="1576801" cy="12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а к слову &quot;Рыбка, Золотая рыбка&quot; - Сеть словесных ассоциац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1576801" cy="12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а к слову &quot;Рыбка, Золотая рыбка&quot; - Сеть словесных ассоциац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473">
            <a:off x="4572000" y="2780928"/>
            <a:ext cx="1576801" cy="12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Рыб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140968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899592" y="692696"/>
            <a:ext cx="6480720" cy="41044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016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Georgia" pitchFamily="18" charset="0"/>
              </a:rPr>
              <a:t>«Одна клетка вверх, </a:t>
            </a:r>
          </a:p>
          <a:p>
            <a:pPr algn="ctr"/>
            <a:r>
              <a:rPr lang="ru-RU" sz="6000" dirty="0" smtClean="0">
                <a:latin typeface="Georgia" pitchFamily="18" charset="0"/>
              </a:rPr>
              <a:t>две клетки вправо, </a:t>
            </a:r>
          </a:p>
          <a:p>
            <a:pPr algn="ctr"/>
            <a:r>
              <a:rPr lang="ru-RU" sz="6000" dirty="0" smtClean="0">
                <a:latin typeface="Georgia" pitchFamily="18" charset="0"/>
              </a:rPr>
              <a:t>одна клетка вниз,</a:t>
            </a:r>
          </a:p>
          <a:p>
            <a:pPr algn="ctr"/>
            <a:r>
              <a:rPr lang="ru-RU" sz="6000" dirty="0" smtClean="0">
                <a:latin typeface="Georgia" pitchFamily="18" charset="0"/>
              </a:rPr>
              <a:t> одна клетка вправо».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96952"/>
            <a:ext cx="6984776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67544" y="692696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59832" y="1916832"/>
            <a:ext cx="936104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63688" y="3140968"/>
            <a:ext cx="936104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25" idx="0"/>
            <a:endCxn id="25" idx="4"/>
          </p:cNvCxnSpPr>
          <p:nvPr/>
        </p:nvCxnSpPr>
        <p:spPr>
          <a:xfrm>
            <a:off x="3527884" y="1916832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>
            <a:off x="1691680" y="692696"/>
            <a:ext cx="1152128" cy="93610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95536" y="1844824"/>
            <a:ext cx="1152128" cy="9361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2987824" y="3068960"/>
            <a:ext cx="1152128" cy="93610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2267744" y="692696"/>
            <a:ext cx="648072" cy="93610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03848" y="836712"/>
            <a:ext cx="72008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3212976"/>
            <a:ext cx="72008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1988840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5400000">
            <a:off x="611560" y="3212976"/>
            <a:ext cx="720080" cy="72008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задержка 41"/>
          <p:cNvSpPr/>
          <p:nvPr/>
        </p:nvSpPr>
        <p:spPr>
          <a:xfrm flipH="1">
            <a:off x="3059832" y="1916832"/>
            <a:ext cx="504056" cy="936104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619672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92080" y="908720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3284984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92080" y="2060848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908720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2132856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16216" y="3284984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4" idx="0"/>
            <a:endCxn id="44" idx="2"/>
          </p:cNvCxnSpPr>
          <p:nvPr/>
        </p:nvCxnSpPr>
        <p:spPr>
          <a:xfrm>
            <a:off x="5580112" y="908720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580112" y="2060848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580112" y="3284984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876256" y="908720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804248" y="2132856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804248" y="3284984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100392" y="908720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100392" y="2060848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100392" y="3284984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44" idx="1"/>
            <a:endCxn id="44" idx="3"/>
          </p:cNvCxnSpPr>
          <p:nvPr/>
        </p:nvCxnSpPr>
        <p:spPr>
          <a:xfrm>
            <a:off x="5292080" y="119675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292080" y="234888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292080" y="35730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516216" y="35730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516216" y="2420888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588224" y="119675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812360" y="35730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812360" y="234888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812360" y="119675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5436096" y="6926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868144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076056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300192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076056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868144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436096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732240" y="6926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372200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164288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7956376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436096" y="184482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076056" y="22048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868144" y="22048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300192" y="22768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092280" y="22768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7956376" y="191683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388424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524328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4868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4868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70080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548680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1700808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564904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1628800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4" idx="3"/>
            <a:endCxn id="12" idx="1"/>
          </p:cNvCxnSpPr>
          <p:nvPr/>
        </p:nvCxnSpPr>
        <p:spPr>
          <a:xfrm>
            <a:off x="3203848" y="90872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76056" y="486916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03848" y="486916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08304" y="198884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36096" y="198884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43808" y="206084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71600" y="206084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76056" y="90872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5536" y="148478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91880" y="155679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148478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148478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55776" y="436510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4437112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7904" y="3501008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4437112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07904" y="5517232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203848" y="393305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03848" y="587727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203848" y="292494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076056" y="299695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76056" y="386104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076056" y="587727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80112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80112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8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80112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11760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6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11760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80112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47864" y="170080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80112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80112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80112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411760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11760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11760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11760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 descr="C:\Users\Олег\Desktop\картинки\школа картинки\f1e308b5731a.jpg">
            <a:hlinkClick r:id="rId3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395536" y="1628800"/>
            <a:ext cx="39604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ег\Desktop\картинки\школа картинки\f1e308b5731a.jpg">
            <a:hlinkClick r:id="rId5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4860032" y="1556792"/>
            <a:ext cx="39604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ег\Desktop\картинки\школа картинки\f1e308b5731a.jpg">
            <a:hlinkClick r:id="rId6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395536" y="3212976"/>
            <a:ext cx="39604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ег\Desktop\картинки\школа картинки\f1e308b5731a.jpg">
            <a:hlinkClick r:id="rId7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4932040" y="3212976"/>
            <a:ext cx="38884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ег\Desktop\картинки\школа картинки\f1e308b5731a.jpg">
            <a:hlinkClick r:id="rId8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395536" y="4797152"/>
            <a:ext cx="39604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ег\Desktop\картинки\школа картинки\f1e308b5731a.jpg">
            <a:hlinkClick r:id="rId9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4860032" y="4797152"/>
            <a:ext cx="38884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87624" y="188640"/>
            <a:ext cx="6213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СТРАНИЧКИ   ДЛЯ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206084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Стр. 16 - 17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1988840"/>
            <a:ext cx="2018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Стр. 38 - 39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645024"/>
            <a:ext cx="201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Стр. 74 - 75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645024"/>
            <a:ext cx="201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Стр. 98 - 99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5229200"/>
            <a:ext cx="237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Стр. 102 - 103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5229200"/>
            <a:ext cx="233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Стр. 118 - 119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6273225"/>
            <a:ext cx="7624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работы нажмите на нужные страницы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3456384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98 - 99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259632" y="34290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355976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1259632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4355976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-2484784" y="3068960"/>
            <a:ext cx="72008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-2700808" y="4149080"/>
            <a:ext cx="7200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-2448272" y="5229200"/>
            <a:ext cx="9716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04664"/>
            <a:ext cx="799288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funforkids.ru/pictures/card_animals/animal22.jpg"/>
          <p:cNvPicPr/>
          <p:nvPr/>
        </p:nvPicPr>
        <p:blipFill>
          <a:blip r:embed="rId3" cstate="print"/>
          <a:srcRect l="4352" t="18438" r="7147" b="16833"/>
          <a:stretch>
            <a:fillRect/>
          </a:stretch>
        </p:blipFill>
        <p:spPr bwMode="auto">
          <a:xfrm>
            <a:off x="755576" y="476672"/>
            <a:ext cx="2261012" cy="24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лоненок, Разные цветные картинки для ваших дете, распечатать бесплатно, без регистрации - BABY NEWS - Развивающий материал для"/>
          <p:cNvPicPr/>
          <p:nvPr/>
        </p:nvPicPr>
        <p:blipFill>
          <a:blip r:embed="rId4" cstate="print"/>
          <a:srcRect l="2171" t="17234" r="3137" b="17007"/>
          <a:stretch>
            <a:fillRect/>
          </a:stretch>
        </p:blipFill>
        <p:spPr bwMode="auto">
          <a:xfrm>
            <a:off x="5292080" y="2420888"/>
            <a:ext cx="3168776" cy="309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anana (1).jpg - Просмотр картинки - Хостинг картинок и изображений"/>
          <p:cNvPicPr/>
          <p:nvPr/>
        </p:nvPicPr>
        <p:blipFill>
          <a:blip r:embed="rId5" cstate="print"/>
          <a:srcRect l="17570" t="11667" r="19752" b="14313"/>
          <a:stretch>
            <a:fillRect/>
          </a:stretch>
        </p:blipFill>
        <p:spPr bwMode="auto">
          <a:xfrm>
            <a:off x="2843808" y="548680"/>
            <a:ext cx="720080" cy="933725"/>
          </a:xfrm>
          <a:prstGeom prst="rect">
            <a:avLst/>
          </a:prstGeom>
          <a:noFill/>
        </p:spPr>
      </p:pic>
      <p:pic>
        <p:nvPicPr>
          <p:cNvPr id="14" name="Рисунок 13" descr="banana (1).jpg - Просмотр картинки - Хостинг картинок и изображений"/>
          <p:cNvPicPr/>
          <p:nvPr/>
        </p:nvPicPr>
        <p:blipFill>
          <a:blip r:embed="rId6" cstate="print"/>
          <a:srcRect l="17570" t="11667" r="19752" b="14313"/>
          <a:stretch>
            <a:fillRect/>
          </a:stretch>
        </p:blipFill>
        <p:spPr bwMode="auto">
          <a:xfrm>
            <a:off x="4572000" y="404664"/>
            <a:ext cx="648072" cy="1075362"/>
          </a:xfrm>
          <a:prstGeom prst="rect">
            <a:avLst/>
          </a:prstGeom>
          <a:noFill/>
        </p:spPr>
      </p:pic>
      <p:pic>
        <p:nvPicPr>
          <p:cNvPr id="15" name="Рисунок 14" descr="banana (1).jpg - Просмотр картинки - Хостинг картинок и изображений"/>
          <p:cNvPicPr/>
          <p:nvPr/>
        </p:nvPicPr>
        <p:blipFill>
          <a:blip r:embed="rId7" cstate="print"/>
          <a:srcRect l="17570" t="11667" r="19752" b="14313"/>
          <a:stretch>
            <a:fillRect/>
          </a:stretch>
        </p:blipFill>
        <p:spPr bwMode="auto">
          <a:xfrm>
            <a:off x="3707904" y="476672"/>
            <a:ext cx="792088" cy="1003354"/>
          </a:xfrm>
          <a:prstGeom prst="rect">
            <a:avLst/>
          </a:prstGeom>
          <a:noFill/>
        </p:spPr>
      </p:pic>
      <p:pic>
        <p:nvPicPr>
          <p:cNvPr id="16" name="Рисунок 15" descr="banana (1).jpg - Просмотр картинки - Хостинг картинок и изображений"/>
          <p:cNvPicPr/>
          <p:nvPr/>
        </p:nvPicPr>
        <p:blipFill>
          <a:blip r:embed="rId8" cstate="print"/>
          <a:srcRect l="17570" t="11667" r="19752" b="14313"/>
          <a:stretch>
            <a:fillRect/>
          </a:stretch>
        </p:blipFill>
        <p:spPr bwMode="auto">
          <a:xfrm>
            <a:off x="5436096" y="476672"/>
            <a:ext cx="648072" cy="931346"/>
          </a:xfrm>
          <a:prstGeom prst="rect">
            <a:avLst/>
          </a:prstGeom>
          <a:noFill/>
        </p:spPr>
      </p:pic>
      <p:pic>
        <p:nvPicPr>
          <p:cNvPr id="17" name="Рисунок 16" descr="banana (1).jpg - Просмотр картинки - Хостинг картинок и изображений"/>
          <p:cNvPicPr/>
          <p:nvPr/>
        </p:nvPicPr>
        <p:blipFill>
          <a:blip r:embed="rId9" cstate="print"/>
          <a:srcRect l="17570" t="11667" r="19752" b="14313"/>
          <a:stretch>
            <a:fillRect/>
          </a:stretch>
        </p:blipFill>
        <p:spPr bwMode="auto">
          <a:xfrm>
            <a:off x="6300192" y="476672"/>
            <a:ext cx="648072" cy="936104"/>
          </a:xfrm>
          <a:prstGeom prst="rect">
            <a:avLst/>
          </a:prstGeom>
          <a:noFill/>
        </p:spPr>
      </p:pic>
      <p:pic>
        <p:nvPicPr>
          <p:cNvPr id="19" name="Рисунок 18" descr="banana (1).jpg - Просмотр картинки - Хостинг картинок и изображений"/>
          <p:cNvPicPr/>
          <p:nvPr/>
        </p:nvPicPr>
        <p:blipFill>
          <a:blip r:embed="rId10" cstate="print"/>
          <a:srcRect l="17570" t="11667" r="19752" b="14313"/>
          <a:stretch>
            <a:fillRect/>
          </a:stretch>
        </p:blipFill>
        <p:spPr bwMode="auto">
          <a:xfrm>
            <a:off x="5436096" y="4437112"/>
            <a:ext cx="648072" cy="1003354"/>
          </a:xfrm>
          <a:prstGeom prst="rect">
            <a:avLst/>
          </a:prstGeom>
          <a:noFill/>
        </p:spPr>
      </p:pic>
      <p:pic>
        <p:nvPicPr>
          <p:cNvPr id="20" name="Рисунок 19" descr="banana (1).jpg - Просмотр картинки - Хостинг картинок и изображений"/>
          <p:cNvPicPr/>
          <p:nvPr/>
        </p:nvPicPr>
        <p:blipFill>
          <a:blip r:embed="rId6" cstate="print"/>
          <a:srcRect l="17570" t="11667" r="19752" b="14313"/>
          <a:stretch>
            <a:fillRect/>
          </a:stretch>
        </p:blipFill>
        <p:spPr bwMode="auto">
          <a:xfrm>
            <a:off x="4788024" y="4365104"/>
            <a:ext cx="648072" cy="1075362"/>
          </a:xfrm>
          <a:prstGeom prst="rect">
            <a:avLst/>
          </a:prstGeom>
          <a:noFill/>
        </p:spPr>
      </p:pic>
      <p:pic>
        <p:nvPicPr>
          <p:cNvPr id="21" name="Рисунок 20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4211960" y="4365104"/>
            <a:ext cx="648072" cy="1147370"/>
          </a:xfrm>
          <a:prstGeom prst="rect">
            <a:avLst/>
          </a:prstGeom>
          <a:noFill/>
        </p:spPr>
      </p:pic>
      <p:pic>
        <p:nvPicPr>
          <p:cNvPr id="22" name="Рисунок 21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3635896" y="4365104"/>
            <a:ext cx="648072" cy="1147370"/>
          </a:xfrm>
          <a:prstGeom prst="rect">
            <a:avLst/>
          </a:prstGeom>
          <a:noFill/>
        </p:spPr>
      </p:pic>
      <p:pic>
        <p:nvPicPr>
          <p:cNvPr id="24" name="Рисунок 23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2987824" y="4365104"/>
            <a:ext cx="648072" cy="1147370"/>
          </a:xfrm>
          <a:prstGeom prst="rect">
            <a:avLst/>
          </a:prstGeom>
          <a:noFill/>
        </p:spPr>
      </p:pic>
      <p:pic>
        <p:nvPicPr>
          <p:cNvPr id="25" name="Рисунок 24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2267744" y="4365104"/>
            <a:ext cx="648072" cy="1147370"/>
          </a:xfrm>
          <a:prstGeom prst="rect">
            <a:avLst/>
          </a:prstGeom>
          <a:noFill/>
        </p:spPr>
      </p:pic>
      <p:pic>
        <p:nvPicPr>
          <p:cNvPr id="26" name="Рисунок 25" descr="banana (1).jpg - Просмотр картинки - Хостинг картинок и изображений"/>
          <p:cNvPicPr/>
          <p:nvPr/>
        </p:nvPicPr>
        <p:blipFill>
          <a:blip r:embed="rId9" cstate="print"/>
          <a:srcRect l="17570" t="11667" r="19752" b="14313"/>
          <a:stretch>
            <a:fillRect/>
          </a:stretch>
        </p:blipFill>
        <p:spPr bwMode="auto">
          <a:xfrm>
            <a:off x="899592" y="4581128"/>
            <a:ext cx="648072" cy="93610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2843808" y="548680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01065 L 0.5276 -0.5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76672"/>
            <a:ext cx="8208912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467544" y="5733256"/>
            <a:ext cx="1008112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4248472" cy="218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10"/>
          <a:stretch>
            <a:fillRect/>
          </a:stretch>
        </p:blipFill>
        <p:spPr bwMode="auto">
          <a:xfrm>
            <a:off x="1403648" y="2852936"/>
            <a:ext cx="1944216" cy="261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56303"/>
          <a:stretch>
            <a:fillRect/>
          </a:stretch>
        </p:blipFill>
        <p:spPr bwMode="auto">
          <a:xfrm>
            <a:off x="5508104" y="620688"/>
            <a:ext cx="1656184" cy="21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10" r="43072"/>
          <a:stretch>
            <a:fillRect/>
          </a:stretch>
        </p:blipFill>
        <p:spPr bwMode="auto">
          <a:xfrm>
            <a:off x="4716016" y="548680"/>
            <a:ext cx="830710" cy="21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20868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792088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779912" y="26064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707904" y="1556792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5004048" y="1556792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411760" y="1556792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1475656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699792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923928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1115616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411760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707904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5004048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6516216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5220072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51520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6300192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7596336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251520" y="4005064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7.jpg"/>
          <p:cNvPicPr/>
          <p:nvPr/>
        </p:nvPicPr>
        <p:blipFill>
          <a:blip r:embed="rId3" cstate="print"/>
          <a:srcRect l="18361" t="16685" r="20836" b="74194"/>
          <a:stretch>
            <a:fillRect/>
          </a:stretch>
        </p:blipFill>
        <p:spPr bwMode="auto">
          <a:xfrm>
            <a:off x="683568" y="476672"/>
            <a:ext cx="79208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3861048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996952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861048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861048"/>
            <a:ext cx="230425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2996952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725144"/>
            <a:ext cx="230425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Жёлтая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4725144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4725144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cs-001.123.is/DeliverFile.aspx?id=69901f0d-7152-4061-8cb9-b0ef1acd4d98"/>
          <p:cNvPicPr/>
          <p:nvPr/>
        </p:nvPicPr>
        <p:blipFill>
          <a:blip r:embed="rId4" cstate="print"/>
          <a:srcRect l="16326" t="8460" r="13614" b="12364"/>
          <a:stretch>
            <a:fillRect/>
          </a:stretch>
        </p:blipFill>
        <p:spPr bwMode="auto">
          <a:xfrm>
            <a:off x="3563888" y="3140968"/>
            <a:ext cx="648072" cy="5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cs-001.123.is/DeliverFile.aspx?id=69901f0d-7152-4061-8cb9-b0ef1acd4d98"/>
          <p:cNvPicPr/>
          <p:nvPr/>
        </p:nvPicPr>
        <p:blipFill>
          <a:blip r:embed="rId5" cstate="print"/>
          <a:srcRect l="16326" t="8460" r="13614" b="12364"/>
          <a:stretch>
            <a:fillRect/>
          </a:stretch>
        </p:blipFill>
        <p:spPr bwMode="auto">
          <a:xfrm>
            <a:off x="4860032" y="3140968"/>
            <a:ext cx="576064" cy="5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cs-001.123.is/DeliverFile.aspx?id=69901f0d-7152-4061-8cb9-b0ef1acd4d98"/>
          <p:cNvPicPr/>
          <p:nvPr/>
        </p:nvPicPr>
        <p:blipFill>
          <a:blip r:embed="rId5" cstate="print"/>
          <a:srcRect l="16326" t="8460" r="13614" b="12364"/>
          <a:stretch>
            <a:fillRect/>
          </a:stretch>
        </p:blipFill>
        <p:spPr bwMode="auto">
          <a:xfrm>
            <a:off x="4211960" y="3140968"/>
            <a:ext cx="576064" cy="5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s-001.123.is/DeliverFile.aspx?id=69901f0d-7152-4061-8cb9-b0ef1acd4d98"/>
          <p:cNvPicPr/>
          <p:nvPr/>
        </p:nvPicPr>
        <p:blipFill>
          <a:blip r:embed="rId6" cstate="print"/>
          <a:srcRect l="16326" t="8460" r="13614" b="12364"/>
          <a:stretch>
            <a:fillRect/>
          </a:stretch>
        </p:blipFill>
        <p:spPr bwMode="auto">
          <a:xfrm>
            <a:off x="3491880" y="400506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cs-001.123.is/DeliverFile.aspx?id=69901f0d-7152-4061-8cb9-b0ef1acd4d98"/>
          <p:cNvPicPr/>
          <p:nvPr/>
        </p:nvPicPr>
        <p:blipFill>
          <a:blip r:embed="rId7" cstate="print"/>
          <a:srcRect l="16326" t="8460" r="13614" b="12364"/>
          <a:stretch>
            <a:fillRect/>
          </a:stretch>
        </p:blipFill>
        <p:spPr bwMode="auto">
          <a:xfrm>
            <a:off x="4788024" y="4005064"/>
            <a:ext cx="576064" cy="5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cs-001.123.is/DeliverFile.aspx?id=69901f0d-7152-4061-8cb9-b0ef1acd4d98"/>
          <p:cNvPicPr/>
          <p:nvPr/>
        </p:nvPicPr>
        <p:blipFill>
          <a:blip r:embed="rId7" cstate="print"/>
          <a:srcRect l="16326" t="8460" r="13614" b="12364"/>
          <a:stretch>
            <a:fillRect/>
          </a:stretch>
        </p:blipFill>
        <p:spPr bwMode="auto">
          <a:xfrm>
            <a:off x="4139952" y="4005064"/>
            <a:ext cx="576064" cy="5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5796136" y="3933056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6444208" y="3933056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7092280" y="3933056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5724128" y="4797152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6372200" y="4797152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7092280" y="4797152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2996952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Белая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07407E-6 L 0.5276 -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0 L -0.03143 -0.1155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L 0.25191 -0.37801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3312368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102 - 103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539552" y="34290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347864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228184" y="350100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539552" y="429309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275856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5940152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2195736" y="52292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4221088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332656"/>
            <a:ext cx="7488832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764704"/>
            <a:ext cx="3326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У Даши</a:t>
            </a:r>
          </a:p>
          <a:p>
            <a:endParaRPr lang="ru-RU" sz="6000" b="1" dirty="0" smtClean="0">
              <a:latin typeface="Georgia" pitchFamily="18" charset="0"/>
            </a:endParaRPr>
          </a:p>
          <a:p>
            <a:r>
              <a:rPr lang="ru-RU" sz="6000" b="1" dirty="0" smtClean="0">
                <a:latin typeface="Georgia" pitchFamily="18" charset="0"/>
              </a:rPr>
              <a:t>У Кати</a:t>
            </a:r>
          </a:p>
          <a:p>
            <a:endParaRPr lang="ru-RU" sz="6000" b="1" dirty="0" smtClean="0">
              <a:latin typeface="Georgia" pitchFamily="18" charset="0"/>
            </a:endParaRPr>
          </a:p>
          <a:p>
            <a:r>
              <a:rPr lang="ru-RU" sz="6000" b="1" dirty="0" smtClean="0">
                <a:latin typeface="Georgia" pitchFamily="18" charset="0"/>
              </a:rPr>
              <a:t>У Оли</a:t>
            </a:r>
            <a:endParaRPr lang="ru-RU" sz="6000" b="1" dirty="0">
              <a:latin typeface="Georgia" pitchFamily="18" charset="0"/>
            </a:endParaRPr>
          </a:p>
        </p:txBody>
      </p:sp>
      <p:pic>
        <p:nvPicPr>
          <p:cNvPr id="1028" name="Picture 4" descr="How to Draw a Cat"/>
          <p:cNvPicPr>
            <a:picLocks noChangeAspect="1" noChangeArrowheads="1"/>
          </p:cNvPicPr>
          <p:nvPr/>
        </p:nvPicPr>
        <p:blipFill>
          <a:blip r:embed="rId2" cstate="print"/>
          <a:srcRect l="18852" r="10882" b="7407"/>
          <a:stretch>
            <a:fillRect/>
          </a:stretch>
        </p:blipFill>
        <p:spPr bwMode="auto">
          <a:xfrm>
            <a:off x="5076056" y="2276872"/>
            <a:ext cx="1512168" cy="1844107"/>
          </a:xfrm>
          <a:prstGeom prst="rect">
            <a:avLst/>
          </a:prstGeom>
          <a:noFill/>
        </p:spPr>
      </p:pic>
      <p:pic>
        <p:nvPicPr>
          <p:cNvPr id="1030" name="Picture 6" descr="Черный кот; иллюстрация 2372114, иллюстратор Анастасия Полехина. Фотобанк Лори - Продажа фотографий, иллюстраций и изображений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1664616" cy="1645419"/>
          </a:xfrm>
          <a:prstGeom prst="rect">
            <a:avLst/>
          </a:prstGeom>
          <a:noFill/>
        </p:spPr>
      </p:pic>
      <p:pic>
        <p:nvPicPr>
          <p:cNvPr id="1032" name="Picture 8" descr="Раскраска для детей - Подборка для самых маленьких &quot; Развити…"/>
          <p:cNvPicPr>
            <a:picLocks noChangeAspect="1" noChangeArrowheads="1"/>
          </p:cNvPicPr>
          <p:nvPr/>
        </p:nvPicPr>
        <p:blipFill>
          <a:blip r:embed="rId4" cstate="print"/>
          <a:srcRect l="20638" t="13640" r="21318" b="11585"/>
          <a:stretch>
            <a:fillRect/>
          </a:stretch>
        </p:blipFill>
        <p:spPr bwMode="auto">
          <a:xfrm>
            <a:off x="5004048" y="404664"/>
            <a:ext cx="1152128" cy="1920214"/>
          </a:xfrm>
          <a:prstGeom prst="rect">
            <a:avLst/>
          </a:prstGeom>
          <a:noFill/>
        </p:spPr>
      </p:pic>
      <p:sp>
        <p:nvSpPr>
          <p:cNvPr id="7" name="Выгнутая вниз стрелка 6">
            <a:hlinkClick r:id="rId5" action="ppaction://hlinksldjump"/>
          </p:cNvPr>
          <p:cNvSpPr/>
          <p:nvPr/>
        </p:nvSpPr>
        <p:spPr>
          <a:xfrm>
            <a:off x="611560" y="6021288"/>
            <a:ext cx="936104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052736"/>
          <a:ext cx="7992888" cy="4286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944216"/>
                <a:gridCol w="2016224"/>
                <a:gridCol w="1728192"/>
              </a:tblGrid>
              <a:tr h="14287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Georgia" pitchFamily="18" charset="0"/>
                        </a:rPr>
                        <a:t>Синие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1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1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2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4287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Georgia" pitchFamily="18" charset="0"/>
                        </a:rPr>
                        <a:t>Красные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2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4287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Georgia" pitchFamily="18" charset="0"/>
                        </a:rPr>
                        <a:t>Жёлтые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414908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6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933056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5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420888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3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3861048"/>
            <a:ext cx="784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4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2348880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3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10" name="Выгнутая вниз стрелка 9">
            <a:hlinkClick r:id="rId2" action="ppaction://hlinksldjump"/>
          </p:cNvPr>
          <p:cNvSpPr/>
          <p:nvPr/>
        </p:nvSpPr>
        <p:spPr>
          <a:xfrm>
            <a:off x="683568" y="5661248"/>
            <a:ext cx="1008112" cy="720080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251520" y="2132856"/>
            <a:ext cx="1152128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3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3" cstate="print"/>
          <a:srcRect l="4031" t="6178" r="3340" b="32042"/>
          <a:stretch>
            <a:fillRect/>
          </a:stretch>
        </p:blipFill>
        <p:spPr bwMode="auto">
          <a:xfrm>
            <a:off x="1475656" y="2204864"/>
            <a:ext cx="1024880" cy="512440"/>
          </a:xfrm>
          <a:prstGeom prst="rect">
            <a:avLst/>
          </a:prstGeom>
          <a:noFill/>
        </p:spPr>
      </p:pic>
      <p:pic>
        <p:nvPicPr>
          <p:cNvPr id="5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2555776" y="2132856"/>
            <a:ext cx="1152128" cy="576064"/>
          </a:xfrm>
          <a:prstGeom prst="rect">
            <a:avLst/>
          </a:prstGeom>
          <a:noFill/>
        </p:spPr>
      </p:pic>
      <p:pic>
        <p:nvPicPr>
          <p:cNvPr id="6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4" cstate="print"/>
          <a:srcRect l="4031" t="6178" r="3340" b="32042"/>
          <a:stretch>
            <a:fillRect/>
          </a:stretch>
        </p:blipFill>
        <p:spPr bwMode="auto">
          <a:xfrm>
            <a:off x="3779912" y="2204864"/>
            <a:ext cx="1080120" cy="540060"/>
          </a:xfrm>
          <a:prstGeom prst="rect">
            <a:avLst/>
          </a:prstGeom>
          <a:noFill/>
        </p:spPr>
      </p:pic>
      <p:pic>
        <p:nvPicPr>
          <p:cNvPr id="7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4932040" y="2204864"/>
            <a:ext cx="1152128" cy="576064"/>
          </a:xfrm>
          <a:prstGeom prst="rect">
            <a:avLst/>
          </a:prstGeom>
          <a:noFill/>
        </p:spPr>
      </p:pic>
      <p:pic>
        <p:nvPicPr>
          <p:cNvPr id="8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6156176" y="2204864"/>
            <a:ext cx="1152128" cy="576064"/>
          </a:xfrm>
          <a:prstGeom prst="rect">
            <a:avLst/>
          </a:prstGeom>
          <a:noFill/>
        </p:spPr>
      </p:pic>
      <p:pic>
        <p:nvPicPr>
          <p:cNvPr id="9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5" cstate="print"/>
          <a:srcRect l="4031" t="6178" r="3340" b="32042"/>
          <a:stretch>
            <a:fillRect/>
          </a:stretch>
        </p:blipFill>
        <p:spPr bwMode="auto">
          <a:xfrm>
            <a:off x="7380312" y="2204864"/>
            <a:ext cx="1116632" cy="55831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6" cstate="print"/>
          <a:srcRect l="4031" t="6178" r="3340" b="32042"/>
          <a:stretch>
            <a:fillRect/>
          </a:stretch>
        </p:blipFill>
        <p:spPr bwMode="auto">
          <a:xfrm>
            <a:off x="-1764704" y="2780928"/>
            <a:ext cx="1440160" cy="72008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004048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6296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3068960"/>
            <a:ext cx="864096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3068960"/>
            <a:ext cx="864096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6176" y="3068960"/>
            <a:ext cx="864096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611560" y="5589240"/>
            <a:ext cx="792088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3" name="Рисунок 2" descr="C:\Users\Олег\Desktop\к матем\008.jpg"/>
          <p:cNvPicPr/>
          <p:nvPr/>
        </p:nvPicPr>
        <p:blipFill>
          <a:blip r:embed="rId2" cstate="print"/>
          <a:srcRect l="18056" t="5673" r="21641" b="77790"/>
          <a:stretch>
            <a:fillRect/>
          </a:stretch>
        </p:blipFill>
        <p:spPr bwMode="auto">
          <a:xfrm>
            <a:off x="611560" y="404665"/>
            <a:ext cx="7848871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539552" y="5733256"/>
            <a:ext cx="864096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140968"/>
            <a:ext cx="697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212976"/>
            <a:ext cx="2977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933056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653136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013176"/>
            <a:ext cx="7175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Если овощ жёлтого цвета,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 это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ПОМИДОР.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877272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2880320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16 - 17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4860032" y="3429000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3059832" y="422108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2051720" y="501317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59632" y="260648"/>
            <a:ext cx="7632848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251520" y="5517232"/>
            <a:ext cx="1008112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Олег\Desktop\к матем\008.jpg"/>
          <p:cNvPicPr/>
          <p:nvPr/>
        </p:nvPicPr>
        <p:blipFill>
          <a:blip r:embed="rId3" cstate="print"/>
          <a:srcRect l="18678" t="47691" r="69946" b="43719"/>
          <a:stretch>
            <a:fillRect/>
          </a:stretch>
        </p:blipFill>
        <p:spPr bwMode="auto">
          <a:xfrm>
            <a:off x="1691680" y="260648"/>
            <a:ext cx="1192233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ег\Desktop\к матем\008.jpg"/>
          <p:cNvPicPr/>
          <p:nvPr/>
        </p:nvPicPr>
        <p:blipFill>
          <a:blip r:embed="rId3" cstate="print"/>
          <a:srcRect l="33913" t="47691" r="54467" b="43719"/>
          <a:stretch>
            <a:fillRect/>
          </a:stretch>
        </p:blipFill>
        <p:spPr bwMode="auto">
          <a:xfrm>
            <a:off x="1619672" y="1700808"/>
            <a:ext cx="1215983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ег\Desktop\к матем\008.jpg"/>
          <p:cNvPicPr/>
          <p:nvPr/>
        </p:nvPicPr>
        <p:blipFill>
          <a:blip r:embed="rId3" cstate="print"/>
          <a:srcRect l="49845" t="47691" r="38736" b="43719"/>
          <a:stretch>
            <a:fillRect/>
          </a:stretch>
        </p:blipFill>
        <p:spPr bwMode="auto">
          <a:xfrm>
            <a:off x="1619672" y="3212976"/>
            <a:ext cx="1196934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ег\Desktop\к матем\008.jpg"/>
          <p:cNvPicPr/>
          <p:nvPr/>
        </p:nvPicPr>
        <p:blipFill>
          <a:blip r:embed="rId3" cstate="print"/>
          <a:srcRect l="64731" t="47691" r="23714" b="43719"/>
          <a:stretch>
            <a:fillRect/>
          </a:stretch>
        </p:blipFill>
        <p:spPr bwMode="auto">
          <a:xfrm>
            <a:off x="1619672" y="4653136"/>
            <a:ext cx="1211283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404664"/>
            <a:ext cx="3735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1844824"/>
            <a:ext cx="3598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 предмет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284984"/>
            <a:ext cx="5904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в круглой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рамке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797152"/>
            <a:ext cx="5683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 желтом фоне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3429000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404664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988840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4941168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467544" y="5805264"/>
            <a:ext cx="1296144" cy="720080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79"/>
          <a:stretch>
            <a:fillRect/>
          </a:stretch>
        </p:blipFill>
        <p:spPr bwMode="auto">
          <a:xfrm>
            <a:off x="1259632" y="332656"/>
            <a:ext cx="2351857" cy="290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702"/>
          <a:stretch>
            <a:fillRect/>
          </a:stretch>
        </p:blipFill>
        <p:spPr bwMode="auto">
          <a:xfrm>
            <a:off x="3635896" y="332656"/>
            <a:ext cx="29523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10" r="43072"/>
          <a:stretch>
            <a:fillRect/>
          </a:stretch>
        </p:blipFill>
        <p:spPr bwMode="auto">
          <a:xfrm>
            <a:off x="2483768" y="3501008"/>
            <a:ext cx="100811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81481E-6 L -5.83333E-6 0.4724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467544" y="5949280"/>
            <a:ext cx="1152128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1520" y="2060848"/>
            <a:ext cx="1224136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Georgia" pitchFamily="18" charset="0"/>
              </a:rPr>
              <a:t>А</a:t>
            </a:r>
            <a:endParaRPr lang="ru-RU" sz="6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372200" y="1988840"/>
            <a:ext cx="1224136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К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3648" y="2132856"/>
            <a:ext cx="115212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Т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96336" y="2132856"/>
            <a:ext cx="115212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В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132856"/>
            <a:ext cx="1080120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Р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132856"/>
            <a:ext cx="1080120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А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851920" y="1772816"/>
            <a:ext cx="1296144" cy="1728192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Д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261 0.00533 0.0059 0.01019 0.00799 0.01597 C 0.01458 0.0338 0.00573 0.01968 0.01198 0.03449 C 0.01441 0.04005 0.0184 0.04445 0.01997 0.05046 C 0.02066 0.05324 0.02066 0.05625 0.02205 0.05857 C 0.03212 0.07593 0.03472 0.07222 0.04601 0.08264 C 0.06285 0.09815 0.05417 0.09375 0.06806 0.09861 C 0.07344 0.10949 0.075 0.1081 0.08403 0.11181 C 0.11163 0.13982 0.15677 0.13148 0.18802 0.13334 C 0.21406 0.13496 0.26597 0.13866 0.26597 0.13866 C 0.29479 0.14954 0.32622 0.14861 0.3559 0.15185 C 0.36858 0.15324 0.39392 0.15718 0.39392 0.15718 C 0.41389 0.16621 0.43524 0.16134 0.4559 0.15996 C 0.48021 0.15671 0.50382 0.15 0.52795 0.14653 C 0.5408 0.14236 0.55295 0.13727 0.56597 0.13334 C 0.58021 0.12384 0.5941 0.11482 0.60799 0.10394 C 0.61302 0.09352 0.61997 0.09213 0.62604 0.08264 C 0.63507 0.06875 0.64149 0.0588 0.65399 0.05046 C 0.66059 0.03866 0.66129 0.03959 0.66406 0.02384 C 0.66476 0.02037 0.66441 0.01621 0.66597 0.0132 C 0.67361 -0.00231 0.67205 0.01806 0.67205 -1.11111E-6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-0.00156 0.0257 -0.0007 0.03125 -0.00799 0.0507 C -0.01042 0.07755 -0.00816 0.06528 -0.01406 0.08796 C -0.01649 0.09746 -0.01875 0.09537 -0.02396 0.10139 C -0.0309 0.10949 -0.03559 0.11945 -0.04201 0.12801 C -0.04844 0.15463 -0.07483 0.15787 -0.09201 0.16273 C -0.14288 0.17685 -0.19427 0.17917 -0.24601 0.18125 C -0.35191 0.19259 -0.45382 0.18218 -0.56198 0.17871 C -0.58108 0.17176 -0.59462 0.16574 -0.6099 0.14931 C -0.61962 0.12408 -0.61684 0.12523 -0.63594 0.11991 C -0.64375 0.10972 -0.65104 0.10209 -0.65799 0.09074 C -0.65972 0.08102 -0.6592 0.0706 -0.66198 0.06134 C -0.66719 0.04329 -0.67396 0.04421 -0.67396 0.0213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8.88889E-6 C 0.00313 0.00417 0.01945 0.02408 0.02396 0.03473 C 0.03247 0.05487 0.03994 0.08334 0.054 0.09862 C 0.06719 0.11274 0.0823 0.11806 0.09601 0.13056 C 0.11476 0.14792 0.12778 0.17501 0.14792 0.18936 C 0.16685 0.20278 0.18473 0.20741 0.20591 0.21598 C 0.22396 0.22315 0.24115 0.23473 0.2599 0.24005 C 0.26598 0.24167 0.28994 0.24491 0.29393 0.24538 C 0.38542 0.23727 0.38108 0.24352 0.454 0.20533 C 0.46094 0.20163 0.46702 0.19561 0.47379 0.1919 C 0.4849 0.18589 0.50799 0.17593 0.50799 0.17593 C 0.52327 0.16089 0.52917 0.15834 0.54792 0.15464 C 0.55591 0.15116 0.56389 0.14746 0.57188 0.14399 C 0.57396 0.14306 0.57796 0.14144 0.57796 0.14144 C 0.59254 0.12177 0.58473 0.12802 0.60001 0.11991 C 0.61251 0.097 0.62483 0.07477 0.63594 0.0507 C 0.63837 0.04514 0.64393 0.04352 0.64792 0.04005 C 0.65504 0.03357 0.65973 0.02755 0.66789 0.02408 C 0.6783 0.01482 0.67587 0.01181 0.67587 -0.00532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0243 0.0463 -0.0033 0.05 -0.01598 0.0882 C -0.0191 0.09792 -0.0191 0.10186 -0.02396 0.10949 C -0.03768 0.13125 -0.05729 0.14699 -0.07205 0.16806 C -0.09011 0.19375 -0.10521 0.22014 -0.13004 0.23473 C -0.15052 0.24676 -0.15139 0.24167 -0.17604 0.24815 C -0.18351 0.25024 -0.19063 0.25417 -0.19809 0.25602 C -0.21059 0.25903 -0.22327 0.25926 -0.23594 0.26135 C -0.2467 0.2588 -0.25712 0.25417 -0.26806 0.25348 C -0.31372 0.2507 -0.42136 0.27199 -0.47604 0.22408 C -0.47674 0.22061 -0.4757 0.21551 -0.47795 0.21343 C -0.48125 0.21019 -0.48594 0.21181 -0.48993 0.21065 C -0.49966 0.20787 -0.51493 0.20255 -0.52396 0.19746 C -0.54184 0.18727 -0.56389 0.175 -0.58004 0.16019 C -0.58507 0.15556 -0.58889 0.14885 -0.59393 0.14399 C -0.59896 0.13889 -0.60469 0.13519 -0.61007 0.13079 C -0.61389 0.12223 -0.61806 0.11412 -0.61997 0.10417 C -0.62118 0.09815 -0.61875 0.08982 -0.62205 0.08542 C -0.62587 0.08033 -0.63264 0.08195 -0.63802 0.0801 C -0.64132 0.07662 -0.64497 0.07338 -0.64809 0.06945 C -0.65295 0.06343 -0.66198 0.0507 -0.66198 0.0507 C -0.66632 0.03449 -0.66598 0.02199 -0.68004 0.01621 C -0.68143 0.01436 -0.68403 0.01065 -0.68403 0.01065 " pathEditMode="relative" ptsTypes="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0.00399 0.00532 0.00885 0.00972 0.01215 0.01597 C 0.01545 0.02222 0.01805 0.0294 0.02205 0.03472 C 0.03003 0.04537 0.03871 0.05555 0.04809 0.06389 C 0.05208 0.06736 0.05642 0.07037 0.06007 0.07453 C 0.08333 0.10092 0.06493 0.08727 0.08211 0.09861 C 0.10104 0.13264 0.06996 0.07824 0.1 0.12268 C 0.11371 0.14282 0.09705 0.13032 0.11614 0.14653 C 0.13333 0.16111 0.15486 0.16319 0.17413 0.1706 C 0.18541 0.16967 0.19705 0.1706 0.20816 0.16805 C 0.2125 0.16713 0.21597 0.16227 0.22014 0.15995 C 0.25208 0.14282 0.22378 0.1625 0.25816 0.1412 C 0.26892 0.13449 0.27951 0.12708 0.2901 0.11991 C 0.29409 0.11736 0.30208 0.11203 0.30208 0.11203 C 0.31059 0.09699 0.31024 0.08565 0.31215 0.06666 C 0.30902 0.04259 0.30746 0.02685 0.28802 0.01875 C 0.28298 0.0118 0.28576 0.01435 0.28003 0.01065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0295 0.01921 -0.00243 0.02129 -0.01198 0.03726 C -0.01476 0.05162 -0.0191 0.06134 -0.02812 0.06921 C -0.03385 0.08078 -0.04427 0.09328 -0.05399 0.09861 C -0.05903 0.10138 -0.06476 0.10162 -0.06996 0.10393 C -0.07482 0.10601 -0.07916 0.11018 -0.08403 0.11203 C -0.09253 0.11527 -0.10139 0.11527 -0.11007 0.11736 C -0.12205 0.11342 -0.1342 0.11157 -0.14601 0.10671 C -0.15937 0.10115 -0.16146 0.09629 -0.17396 0.08796 C -0.18663 0.07939 -0.19479 0.07754 -0.20607 0.06666 C -0.21111 0.06203 -0.21493 0.05532 -0.21996 0.05069 C -0.25503 0.01851 -0.23489 0.04421 -0.25 0.02407 C -0.25555 0.00162 -0.25278 0.00532 -0.27205 0.00532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3312368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118 - 119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8356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347864" y="3356992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084168" y="34290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755576" y="429309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347864" y="429309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2195736" y="51571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1331640" y="404664"/>
            <a:ext cx="6984776" cy="604867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251520" y="5949280"/>
            <a:ext cx="936104" cy="648072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Галерея: В России выбрали талисман переписи насе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48680"/>
            <a:ext cx="1872208" cy="2972262"/>
          </a:xfrm>
          <a:prstGeom prst="rect">
            <a:avLst/>
          </a:prstGeom>
          <a:noFill/>
        </p:spPr>
      </p:pic>
      <p:pic>
        <p:nvPicPr>
          <p:cNvPr id="8196" name="Picture 4" descr="http://www.pressa.tv/uploads/posts/2012-08/1345493866_malchishka.png"/>
          <p:cNvPicPr>
            <a:picLocks noChangeAspect="1" noChangeArrowheads="1"/>
          </p:cNvPicPr>
          <p:nvPr/>
        </p:nvPicPr>
        <p:blipFill>
          <a:blip r:embed="rId4" cstate="print"/>
          <a:srcRect r="7143"/>
          <a:stretch>
            <a:fillRect/>
          </a:stretch>
        </p:blipFill>
        <p:spPr bwMode="auto">
          <a:xfrm>
            <a:off x="3635896" y="2697605"/>
            <a:ext cx="1872208" cy="3563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1124744"/>
            <a:ext cx="2215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Костя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085184"/>
            <a:ext cx="3030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Максим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636912"/>
            <a:ext cx="25202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7 лет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" name="Рисунок 2" descr="C:\Users\Олег\Desktop\к матем\009.jpg"/>
          <p:cNvPicPr/>
          <p:nvPr/>
        </p:nvPicPr>
        <p:blipFill>
          <a:blip r:embed="rId2" cstate="print"/>
          <a:srcRect l="27664" t="26919" r="1606" b="37906"/>
          <a:stretch>
            <a:fillRect/>
          </a:stretch>
        </p:blipFill>
        <p:spPr bwMode="auto">
          <a:xfrm>
            <a:off x="467544" y="404664"/>
            <a:ext cx="82809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251520" y="6021288"/>
            <a:ext cx="936104" cy="576064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2492896"/>
            <a:ext cx="1296144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573016"/>
            <a:ext cx="1296144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484784"/>
            <a:ext cx="1296144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348880"/>
            <a:ext cx="1440160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636912"/>
            <a:ext cx="1296144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1988840"/>
            <a:ext cx="1296144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251520" y="5949280"/>
            <a:ext cx="936104" cy="648072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9  7  10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2824" y="270892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5  3  6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8000" y="270892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7  5  8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3304" y="270892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 ?  ?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2708920"/>
            <a:ext cx="12961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6  9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332656"/>
            <a:ext cx="7560840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Юля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122" name="Picture 2" descr="Дневник ЯННА_КОТ : LiveInternet - Российский Сервис Онлайн-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2088232" cy="3262862"/>
          </a:xfrm>
          <a:prstGeom prst="rect">
            <a:avLst/>
          </a:prstGeom>
          <a:noFill/>
        </p:spPr>
      </p:pic>
      <p:pic>
        <p:nvPicPr>
          <p:cNvPr id="5124" name="Picture 4" descr="Small School Students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l="5670" t="4132" r="6451" b="2200"/>
          <a:stretch>
            <a:fillRect/>
          </a:stretch>
        </p:blipFill>
        <p:spPr bwMode="auto">
          <a:xfrm>
            <a:off x="4139952" y="2163054"/>
            <a:ext cx="1944216" cy="4264732"/>
          </a:xfrm>
          <a:prstGeom prst="rect">
            <a:avLst/>
          </a:prstGeom>
          <a:noFill/>
        </p:spPr>
      </p:pic>
      <p:sp>
        <p:nvSpPr>
          <p:cNvPr id="5" name="Выгнутая вниз стрелка 4">
            <a:hlinkClick r:id="rId4" action="ppaction://hlinksldjump"/>
          </p:cNvPr>
          <p:cNvSpPr/>
          <p:nvPr/>
        </p:nvSpPr>
        <p:spPr>
          <a:xfrm>
            <a:off x="251520" y="6021288"/>
            <a:ext cx="864096" cy="576064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877272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84168" y="4293096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Юля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836712"/>
            <a:ext cx="2714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Марина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348880"/>
            <a:ext cx="2382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5 лет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7848872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323528" y="5949280"/>
            <a:ext cx="864096" cy="576064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6160103" y="1048809"/>
            <a:ext cx="1656184" cy="511911"/>
          </a:xfrm>
          <a:prstGeom prst="rect">
            <a:avLst/>
          </a:prstGeom>
          <a:noFill/>
        </p:spPr>
      </p:pic>
      <p:pic>
        <p:nvPicPr>
          <p:cNvPr id="7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8968415" y="1552865"/>
            <a:ext cx="1656184" cy="511911"/>
          </a:xfrm>
          <a:prstGeom prst="rect">
            <a:avLst/>
          </a:prstGeom>
          <a:noFill/>
        </p:spPr>
      </p:pic>
      <p:pic>
        <p:nvPicPr>
          <p:cNvPr id="8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5007975" y="1048809"/>
            <a:ext cx="1656184" cy="511911"/>
          </a:xfrm>
          <a:prstGeom prst="rect">
            <a:avLst/>
          </a:prstGeom>
          <a:noFill/>
        </p:spPr>
      </p:pic>
      <p:pic>
        <p:nvPicPr>
          <p:cNvPr id="9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4431911" y="1048809"/>
            <a:ext cx="1656184" cy="511911"/>
          </a:xfrm>
          <a:prstGeom prst="rect">
            <a:avLst/>
          </a:prstGeom>
          <a:noFill/>
        </p:spPr>
      </p:pic>
      <p:pic>
        <p:nvPicPr>
          <p:cNvPr id="10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3783839" y="1048809"/>
            <a:ext cx="1656184" cy="511911"/>
          </a:xfrm>
          <a:prstGeom prst="rect">
            <a:avLst/>
          </a:prstGeom>
          <a:noFill/>
        </p:spPr>
      </p:pic>
      <p:pic>
        <p:nvPicPr>
          <p:cNvPr id="11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3207775" y="1120817"/>
            <a:ext cx="1656184" cy="511911"/>
          </a:xfrm>
          <a:prstGeom prst="rect">
            <a:avLst/>
          </a:prstGeom>
          <a:noFill/>
        </p:spPr>
      </p:pic>
      <p:pic>
        <p:nvPicPr>
          <p:cNvPr id="12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2703719" y="1120817"/>
            <a:ext cx="1656184" cy="5119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9807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 Даши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996952"/>
            <a:ext cx="2935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 Люды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3352303" y="3280545"/>
            <a:ext cx="1644570" cy="501321"/>
          </a:xfrm>
          <a:prstGeom prst="rect">
            <a:avLst/>
          </a:prstGeom>
          <a:noFill/>
        </p:spPr>
      </p:pic>
      <p:pic>
        <p:nvPicPr>
          <p:cNvPr id="16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3928367" y="3280545"/>
            <a:ext cx="1644570" cy="501321"/>
          </a:xfrm>
          <a:prstGeom prst="rect">
            <a:avLst/>
          </a:prstGeom>
          <a:noFill/>
        </p:spPr>
      </p:pic>
      <p:pic>
        <p:nvPicPr>
          <p:cNvPr id="17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5" cstate="print"/>
          <a:srcRect l="12239" t="13393" r="11095" b="50552"/>
          <a:stretch>
            <a:fillRect/>
          </a:stretch>
        </p:blipFill>
        <p:spPr bwMode="auto">
          <a:xfrm rot="5400000">
            <a:off x="4396419" y="3316549"/>
            <a:ext cx="1644570" cy="429313"/>
          </a:xfrm>
          <a:prstGeom prst="rect">
            <a:avLst/>
          </a:prstGeom>
          <a:noFill/>
        </p:spPr>
      </p:pic>
      <p:pic>
        <p:nvPicPr>
          <p:cNvPr id="18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5008487" y="3280545"/>
            <a:ext cx="1644570" cy="501321"/>
          </a:xfrm>
          <a:prstGeom prst="rect">
            <a:avLst/>
          </a:prstGeom>
          <a:noFill/>
        </p:spPr>
      </p:pic>
      <p:pic>
        <p:nvPicPr>
          <p:cNvPr id="19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5656559" y="3208537"/>
            <a:ext cx="1644570" cy="501321"/>
          </a:xfrm>
          <a:prstGeom prst="rect">
            <a:avLst/>
          </a:prstGeom>
          <a:noFill/>
        </p:spPr>
      </p:pic>
      <p:pic>
        <p:nvPicPr>
          <p:cNvPr id="20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5" cstate="print"/>
          <a:srcRect l="12239" t="13393" r="11095" b="50552"/>
          <a:stretch>
            <a:fillRect/>
          </a:stretch>
        </p:blipFill>
        <p:spPr bwMode="auto">
          <a:xfrm rot="5400000">
            <a:off x="6196619" y="3316549"/>
            <a:ext cx="1644570" cy="429313"/>
          </a:xfrm>
          <a:prstGeom prst="rect">
            <a:avLst/>
          </a:prstGeom>
          <a:noFill/>
        </p:spPr>
      </p:pic>
      <p:pic>
        <p:nvPicPr>
          <p:cNvPr id="21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5" cstate="print"/>
          <a:srcRect l="12239" t="13393" r="11095" b="50552"/>
          <a:stretch>
            <a:fillRect/>
          </a:stretch>
        </p:blipFill>
        <p:spPr bwMode="auto">
          <a:xfrm rot="5400000">
            <a:off x="6628667" y="3316549"/>
            <a:ext cx="1644570" cy="42931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020272" y="1052736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 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288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5512031" y="1048809"/>
            <a:ext cx="1656184" cy="51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0.02616 L 0.10954 0.3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33611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251520" y="5949280"/>
            <a:ext cx="1187624" cy="648072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836712"/>
            <a:ext cx="194421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 + 1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1617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 + 3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1617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 + 2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908720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844824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924944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980728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04744" y="1988840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9 - 2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924944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1268760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56490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19672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87824" y="1268760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11960" y="1340768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8104" y="1340768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0232" y="1412776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56490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56490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843808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196752"/>
            <a:ext cx="79208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492896"/>
            <a:ext cx="79208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933056"/>
            <a:ext cx="79208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низ стрелка 18">
            <a:hlinkClick r:id="rId3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49289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49289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067944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364088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732240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3861048"/>
            <a:ext cx="4104456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420888"/>
            <a:ext cx="2664296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95936" y="1196752"/>
            <a:ext cx="41764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1" grpId="1" animBg="1"/>
      <p:bldP spid="20" grpId="0" animBg="1"/>
      <p:bldP spid="20" grpId="1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841077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http://www.pcdl.org/book/export/html/53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http://vsefony.wordpress.com/2011/06/17/kart-eda-6-grushi/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http://forum.worldoftanks.ru/index.php?/topic/819871-cliba-запах-сливо…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http://photo.pixasa.net/show/ba2bc397-6a46-4707-bc04-c13de712be4b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http://www.abc-color.com/color/leaves/001/oak/oak-image-color-ru.shtml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http://wordassociations.ru/pictures?hl=ru&amp;id=johnny_automatic-fish_2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http://www.artsides.ru/?ItemID=3544&amp;ItemName=%C0%EA%E2%E0%F0%E8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http://hostingkartinok.com/show-image.php?id=154a2923b0ccc59b9fa0729df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http://www.pics-land.ru/picture.php?id=69480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http://openclipart.org/detail/9358/book-by-crazyterabyte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http://celticross.livejournal.com/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3.jpg"/>
          <p:cNvPicPr/>
          <p:nvPr/>
        </p:nvPicPr>
        <p:blipFill>
          <a:blip r:embed="rId3" cstate="print"/>
          <a:srcRect l="37026" t="52614" r="8049" b="26114"/>
          <a:stretch>
            <a:fillRect/>
          </a:stretch>
        </p:blipFill>
        <p:spPr bwMode="auto">
          <a:xfrm>
            <a:off x="971600" y="692696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1628800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628800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628800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059832" y="2564904"/>
            <a:ext cx="1447241" cy="1596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220072" y="2420888"/>
            <a:ext cx="1584176" cy="2304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77272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4.jpg"/>
          <p:cNvPicPr/>
          <p:nvPr/>
        </p:nvPicPr>
        <p:blipFill>
          <a:blip r:embed="rId3" cstate="print"/>
          <a:srcRect l="16226" t="11123" r="29049" b="78265"/>
          <a:stretch>
            <a:fillRect/>
          </a:stretch>
        </p:blipFill>
        <p:spPr bwMode="auto">
          <a:xfrm>
            <a:off x="539552" y="548680"/>
            <a:ext cx="47525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ег\Desktop\к матем\004.jpg"/>
          <p:cNvPicPr/>
          <p:nvPr/>
        </p:nvPicPr>
        <p:blipFill>
          <a:blip r:embed="rId3" cstate="print"/>
          <a:srcRect l="16226" t="24093" r="29049" b="66081"/>
          <a:stretch>
            <a:fillRect/>
          </a:stretch>
        </p:blipFill>
        <p:spPr bwMode="auto">
          <a:xfrm>
            <a:off x="539552" y="2348880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ег\Desktop\к матем\004.jpg"/>
          <p:cNvPicPr/>
          <p:nvPr/>
        </p:nvPicPr>
        <p:blipFill>
          <a:blip r:embed="rId3" cstate="print"/>
          <a:srcRect l="16226" t="36408" r="29049" b="53504"/>
          <a:stretch>
            <a:fillRect/>
          </a:stretch>
        </p:blipFill>
        <p:spPr bwMode="auto">
          <a:xfrm>
            <a:off x="539552" y="4077072"/>
            <a:ext cx="48965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14105" y="764704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размером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2492896"/>
            <a:ext cx="2869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цветом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4293096"/>
            <a:ext cx="31806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формой</a:t>
            </a:r>
            <a:endParaRPr lang="ru-RU" sz="5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467544" y="2060848"/>
            <a:ext cx="1440160" cy="144016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2195736" y="2060848"/>
            <a:ext cx="1440160" cy="144016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2132856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4088" y="2204864"/>
            <a:ext cx="1296144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5400000">
            <a:off x="6840252" y="2096852"/>
            <a:ext cx="1584176" cy="1368152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66667E-6 L 0.33073 6.6666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35434 4.07407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87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33855 -0.0104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2880320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38 - 39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76368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860032" y="3429000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3059832" y="422108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1259632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851920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20486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48478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7647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48478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64502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92494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20486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3651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364502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92494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3651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48064" y="83671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148064" y="1628800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020272" y="299695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012160" y="2348880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092280" y="443711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084168" y="371703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84168" y="83671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948264" y="155679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84168" y="443711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48064" y="2348880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48064" y="3068960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48264" y="371703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48264" y="90872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306896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20072" y="378904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234888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56176" y="162880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20072" y="450912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карт еда груши 500х500 &quot; всеФоны"/>
          <p:cNvPicPr/>
          <p:nvPr/>
        </p:nvPicPr>
        <p:blipFill>
          <a:blip r:embed="rId4" cstate="print"/>
          <a:srcRect l="25505" t="10714" r="22044" b="12558"/>
          <a:stretch>
            <a:fillRect/>
          </a:stretch>
        </p:blipFill>
        <p:spPr bwMode="auto">
          <a:xfrm>
            <a:off x="2195736" y="4437112"/>
            <a:ext cx="477282" cy="5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карт еда груши 500х500 &quot; всеФоны"/>
          <p:cNvPicPr/>
          <p:nvPr/>
        </p:nvPicPr>
        <p:blipFill>
          <a:blip r:embed="rId5" cstate="print"/>
          <a:srcRect l="25505" t="10714" r="22044" b="12558"/>
          <a:stretch>
            <a:fillRect/>
          </a:stretch>
        </p:blipFill>
        <p:spPr bwMode="auto">
          <a:xfrm>
            <a:off x="3131840" y="3717032"/>
            <a:ext cx="468898" cy="6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карт еда груши 500х500 &quot; всеФоны"/>
          <p:cNvPicPr/>
          <p:nvPr/>
        </p:nvPicPr>
        <p:blipFill>
          <a:blip r:embed="rId6" cstate="print"/>
          <a:srcRect l="25505" t="10714" r="22044" b="12558"/>
          <a:stretch>
            <a:fillRect/>
          </a:stretch>
        </p:blipFill>
        <p:spPr bwMode="auto">
          <a:xfrm>
            <a:off x="1331640" y="2996952"/>
            <a:ext cx="460514" cy="6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карт еда груши 500х500 &quot; всеФоны"/>
          <p:cNvPicPr/>
          <p:nvPr/>
        </p:nvPicPr>
        <p:blipFill>
          <a:blip r:embed="rId7" cstate="print"/>
          <a:srcRect l="25505" t="10714" r="22044" b="12558"/>
          <a:stretch>
            <a:fillRect/>
          </a:stretch>
        </p:blipFill>
        <p:spPr bwMode="auto">
          <a:xfrm>
            <a:off x="1331640" y="2204864"/>
            <a:ext cx="452130" cy="6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карт еда груши 500х500 &quot; всеФоны"/>
          <p:cNvPicPr/>
          <p:nvPr/>
        </p:nvPicPr>
        <p:blipFill>
          <a:blip r:embed="rId8" cstate="print"/>
          <a:srcRect l="25505" t="10714" r="22044" b="12558"/>
          <a:stretch>
            <a:fillRect/>
          </a:stretch>
        </p:blipFill>
        <p:spPr bwMode="auto">
          <a:xfrm>
            <a:off x="3203848" y="1484784"/>
            <a:ext cx="504056" cy="6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карт еда груши 500х500 &quot; всеФоны"/>
          <p:cNvPicPr/>
          <p:nvPr/>
        </p:nvPicPr>
        <p:blipFill>
          <a:blip r:embed="rId9" cstate="print"/>
          <a:srcRect l="25505" t="10714" r="22044" b="12558"/>
          <a:stretch>
            <a:fillRect/>
          </a:stretch>
        </p:blipFill>
        <p:spPr bwMode="auto">
          <a:xfrm>
            <a:off x="2123728" y="836712"/>
            <a:ext cx="432048" cy="6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3059832" y="83671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2123728" y="155679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3059832" y="227687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2123728" y="299695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1259632" y="371703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1187624" y="443711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с одним скругленным углом 55"/>
          <p:cNvSpPr/>
          <p:nvPr/>
        </p:nvSpPr>
        <p:spPr>
          <a:xfrm>
            <a:off x="1043608" y="4437112"/>
            <a:ext cx="2736304" cy="648072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с одним скругленным углом 56"/>
          <p:cNvSpPr/>
          <p:nvPr/>
        </p:nvSpPr>
        <p:spPr>
          <a:xfrm>
            <a:off x="5004048" y="4437112"/>
            <a:ext cx="2736304" cy="648072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</TotalTime>
  <Words>429</Words>
  <Application>Microsoft Office PowerPoint</Application>
  <PresentationFormat>Экран (4:3)</PresentationFormat>
  <Paragraphs>325</Paragraphs>
  <Slides>40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73</cp:revision>
  <dcterms:created xsi:type="dcterms:W3CDTF">2014-12-01T11:15:06Z</dcterms:created>
  <dcterms:modified xsi:type="dcterms:W3CDTF">2014-12-03T10:54:04Z</dcterms:modified>
</cp:coreProperties>
</file>