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93" r:id="rId7"/>
    <p:sldId id="284" r:id="rId8"/>
    <p:sldId id="285" r:id="rId9"/>
    <p:sldId id="286" r:id="rId10"/>
    <p:sldId id="287" r:id="rId11"/>
    <p:sldId id="290" r:id="rId12"/>
    <p:sldId id="292" r:id="rId13"/>
    <p:sldId id="291" r:id="rId14"/>
    <p:sldId id="281" r:id="rId15"/>
    <p:sldId id="288" r:id="rId16"/>
    <p:sldId id="263" r:id="rId17"/>
    <p:sldId id="295" r:id="rId18"/>
    <p:sldId id="296" r:id="rId19"/>
    <p:sldId id="276" r:id="rId20"/>
    <p:sldId id="264" r:id="rId21"/>
    <p:sldId id="277" r:id="rId22"/>
    <p:sldId id="265" r:id="rId23"/>
    <p:sldId id="294" r:id="rId24"/>
    <p:sldId id="270" r:id="rId25"/>
    <p:sldId id="269" r:id="rId26"/>
    <p:sldId id="289" r:id="rId27"/>
    <p:sldId id="283" r:id="rId28"/>
    <p:sldId id="282" r:id="rId29"/>
    <p:sldId id="271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8712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Народные движения в XVII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63445"/>
            <a:ext cx="6358086" cy="3669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538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04664"/>
            <a:ext cx="441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Медный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бунт  1662г.</a:t>
            </a:r>
            <a:endParaRPr lang="ru-RU" sz="3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340768"/>
            <a:ext cx="8424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Постоянные войны истощили царскую казну.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1655 году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началась массовая чеканка медных копеек вместо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серебряных.  Стоимость новых монет оказалась в 12-15 раз меньше, чем старых.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Это вызвало недовольство населения и части армии, с которой также расплачивались обесцененной монетой.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335" y="4005064"/>
            <a:ext cx="4843781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877272"/>
            <a:ext cx="4255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Медная копейка 1655-1662гг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4914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8784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июле 1662г.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толпы горожан устремились к загородному царскому двору в селе Коломенском.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8771"/>
            <a:ext cx="7645802" cy="45158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445224"/>
            <a:ext cx="7645802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Дворец Алексея Михайловича в Коломенском. Д. Сухов. 1932 г. Реконструкция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0384"/>
            <a:ext cx="8280920" cy="61389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309320"/>
            <a:ext cx="719062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Васнецов В. Царь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Алексей Михайлович в селе Коломенском</a:t>
            </a:r>
          </a:p>
        </p:txBody>
      </p:sp>
    </p:spTree>
    <p:extLst>
      <p:ext uri="{BB962C8B-B14F-4D97-AF65-F5344CB8AC3E}">
        <p14:creationId xmlns:p14="http://schemas.microsoft.com/office/powerpoint/2010/main" xmlns="" val="297686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2" y="260648"/>
            <a:ext cx="9133768" cy="59455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1" y="116632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Михайлович был вынужден вступить в переговоры с восставшими  и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пообещал отменить медные деньги.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6381328"/>
            <a:ext cx="436805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Буторин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Д.Н.  Медный  бунт.  Палех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24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404664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Поверив царю, восставшие отправились обратно в Москву. Однако, не дойдя до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осквы, восставшие вновь повернули в Коломенское, где были разгромлены правительственными войсками.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Над восставшими была учинена страшная расправа.</a:t>
            </a:r>
          </a:p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Хождение медных денег было отменено.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236" y="0"/>
            <a:ext cx="9292235" cy="640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6408440"/>
            <a:ext cx="482453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Лисснер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Э. Медный бунт 1662г.</a:t>
            </a:r>
          </a:p>
        </p:txBody>
      </p:sp>
    </p:spTree>
    <p:extLst>
      <p:ext uri="{BB962C8B-B14F-4D97-AF65-F5344CB8AC3E}">
        <p14:creationId xmlns:p14="http://schemas.microsoft.com/office/powerpoint/2010/main" xmlns="" val="4187799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93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«Народные движения в 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в. </a:t>
            </a:r>
            <a:endParaRPr lang="ru-RU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3216" y="1052736"/>
            <a:ext cx="428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Работа с текстом стр.50-52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3090550"/>
              </p:ext>
            </p:extLst>
          </p:nvPr>
        </p:nvGraphicFramePr>
        <p:xfrm>
          <a:off x="107504" y="1772816"/>
          <a:ext cx="8969265" cy="4947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499"/>
                <a:gridCol w="2914383"/>
                <a:gridCol w="2914383"/>
              </a:tblGrid>
              <a:tr h="119207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Народные </a:t>
                      </a:r>
                    </a:p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Движения (даты)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Причины, повод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Итоги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92076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Соляной бунт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92076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Восстания в Пскове и Новгороде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2076">
                <a:tc>
                  <a:txBody>
                    <a:bodyPr/>
                    <a:lstStyle/>
                    <a:p>
                      <a:endParaRPr lang="ru-RU" sz="2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Медный бунт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6850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0"/>
            <a:ext cx="5580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Восстание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Степана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Разина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76" y="600164"/>
            <a:ext cx="3560128" cy="46672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681" y="580526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7412" y="5287889"/>
            <a:ext cx="254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Суриков В.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Степан Разин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200329"/>
            <a:ext cx="5436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Самым крупным народным выступлением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в. Было восстание казаков и крестьян под предводительством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Степана Тимофеевича Разина.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1667 – 1671гг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3461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8" y="1515628"/>
            <a:ext cx="8885920" cy="45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1" y="6091878"/>
            <a:ext cx="5394176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Суриков В.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Степан Разин.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260648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 восстания 1667 – 1669гг. </a:t>
            </a:r>
          </a:p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«Поход за зипунами»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930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3" y="764704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Отряды Разина блокировали главный водный путь юга России – Волгу, захватывали торговые суда русских и персидских купцов. Восставшие захватили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Яицкий городок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одержали победу над флотом персидского шаха.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55943"/>
            <a:ext cx="8424936" cy="66935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7" y="6237312"/>
            <a:ext cx="367240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Кустодиев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Б.Степан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Разин. </a:t>
            </a:r>
          </a:p>
        </p:txBody>
      </p:sp>
    </p:spTree>
    <p:extLst>
      <p:ext uri="{BB962C8B-B14F-4D97-AF65-F5344CB8AC3E}">
        <p14:creationId xmlns:p14="http://schemas.microsoft.com/office/powerpoint/2010/main" xmlns="" val="3964476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1" y="980728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Летом 1669г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Разин с богатой добычей вернулся на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обосновался со своим отрядом в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Кагальницком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городке.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4771"/>
            <a:ext cx="9144000" cy="59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453336"/>
            <a:ext cx="397461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Марков В.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Разин-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благодетель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824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517232"/>
            <a:ext cx="5544616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Апсит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А. Призыв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Разина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Степан Разин заявил о походе на Москву. В своих призывах  он обещал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«всех князей и бояр и все шляхетство (дворянство) российское побить».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3" r="1600" b="4148"/>
          <a:stretch/>
        </p:blipFill>
        <p:spPr bwMode="auto">
          <a:xfrm>
            <a:off x="24645" y="908720"/>
            <a:ext cx="9144000" cy="4402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80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548680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урока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988840"/>
            <a:ext cx="6582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Изучить причины, ход и итоги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народных выступлений в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XVII в.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829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8" y="1380643"/>
            <a:ext cx="8792074" cy="488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3" y="6420236"/>
            <a:ext cx="59766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Горелов Г.  Степан Разин на Волге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332656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этап восстания     1670 – 1671гг.</a:t>
            </a:r>
          </a:p>
          <a:p>
            <a:pPr algn="ctr"/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Антикрепостническое выступление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068662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093296"/>
            <a:ext cx="835292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Взятие Астрахани войсками Разина 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Гравюра из книги Я.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Стрейса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Три путешествия Амстердам. 1676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339" y="836712"/>
            <a:ext cx="8228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Весной 1670г. Начался второй этап восстания под предводительством Степана Разина. Восставшие захватили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Царицын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подошли к хорошо укрепленной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Астрахани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Город сдался без боя.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82" y="113168"/>
            <a:ext cx="8759489" cy="598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6853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165304"/>
            <a:ext cx="468448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Бузулуков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С. Степан Разин в Саратове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7" y="692696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сторону восставших перешло население поволжских городов: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Саратова, Самары, Пензы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др.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57180" cy="539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7954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165304"/>
            <a:ext cx="777686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Войска Степана Разина штурмуют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Симбирск. Иллюстрация</a:t>
            </a:r>
            <a:r>
              <a:rPr lang="ru-RU" i="1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0851" y="764704"/>
            <a:ext cx="8559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сентябре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1670г.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Восставшие осадили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Симбирск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но взять его не смогли и отошли на Дон. Карательную экспедицию против  Разина возглавил  воевода князь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Ю.Барятинский</a:t>
            </a:r>
            <a:r>
              <a:rPr lang="ru-RU" b="1" u="sng" dirty="0" smtClean="0">
                <a:solidFill>
                  <a:srgbClr val="C00000"/>
                </a:solidFill>
              </a:rPr>
              <a:t>.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743" y="548680"/>
            <a:ext cx="8760090" cy="53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671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4" y="908720"/>
            <a:ext cx="8568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Раненного Степана Разина верные ему казаки вывезли на Дон, где он собирался набрать новое войско, но домовитые казаки пленили его и выдали царским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военачальникам.</a:t>
            </a:r>
            <a:r>
              <a:rPr lang="ru-RU" sz="2800" dirty="0"/>
              <a:t>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июня 1671 года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Степана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Разина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 усиленным конвоем, в кандалах доставили в Москву.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4" y="291279"/>
            <a:ext cx="8568950" cy="610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1484784"/>
            <a:ext cx="184731" cy="369332"/>
          </a:xfrm>
          <a:prstGeom prst="rect">
            <a:avLst/>
          </a:prstGeom>
          <a:noFill/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6398342"/>
            <a:ext cx="3270126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Левенцев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Н. Степан Разин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872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6293350"/>
            <a:ext cx="357073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Кириллов С. Степан Разин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48680"/>
            <a:ext cx="9002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июня 1671 года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Степан Разин при большом людском скоплении был казнен на Красной площади. Сказав по русскому обычаю «прости» и поклонившись на все четыре стороны народу, Разин мужественно принял страшную смерть -- он был приговорен к четвертованию.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51" y="114266"/>
            <a:ext cx="9220151" cy="622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7875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7" y="52388"/>
            <a:ext cx="56102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3" y="1556792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Ответить на вопросы </a:t>
            </a:r>
          </a:p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Работаем с картой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стр.54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022" y="68919"/>
            <a:ext cx="1570686" cy="174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1642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7667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 урока!!!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661" y="1844824"/>
            <a:ext cx="8552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Какие слои населения участвовали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народных движениях в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Каковы были последствия этих движений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647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Подведем итоги!!!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968534"/>
            <a:ext cx="88569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в. вошел в историю России как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бунташный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*Усиление феодального гнета, закрепощение крестьянства, попытки ликвидировать остатки казачьего самоуправления вели к массовым народным выступлениям;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*Самым мощным из них стало восстание Степана Разина;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067944" y="3789040"/>
            <a:ext cx="100811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4581128"/>
            <a:ext cx="8640959" cy="1815882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Несмотря на то, что все народные движения были подавлены, властям приходилось учитывать причины недовольства народа: снижать налоги и т.д.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3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0466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 на дом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268760"/>
            <a:ext cx="83529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Учебник, § 20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Напишите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эссе о Степане Разине на тему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«Человек огромной воли и бурных страстей…». Используйте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художественную литературу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интернет-ресурсы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9" y="4378464"/>
            <a:ext cx="6912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Составить таблицу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«Восстание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Степана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Разина»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376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урока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Причины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народных выступлений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Соляной бунт.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) Восстание в Пскове и Новгороде.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) Медный бунт.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) Восстание Степана Разина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116929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797" y="188640"/>
            <a:ext cx="8892480" cy="56938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Памятка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характеристике народных восстаний </a:t>
            </a:r>
            <a:endParaRPr lang="ru-RU" sz="28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Причины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восстания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Повод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восстанию;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возглавил восстание;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4.Участники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восстания.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5.Цели,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требования восставших;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Ход восстания: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основные этапы восстания (если есть).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действия восставших (использовать карту, схему);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Итоги восстания: причины его поражения; судьбы руководителей и участников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Последствия и историческое значение восстания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787780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7667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 урока!!!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661" y="1844824"/>
            <a:ext cx="8552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Какие слои населения участвовали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народных движениях в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Каковы были последствия этих движений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59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951" y="352718"/>
            <a:ext cx="333375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556672"/>
            <a:ext cx="35283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Рыженко П.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Михайлович Тишайший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3928" y="476672"/>
            <a:ext cx="49685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Современники называли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в. </a:t>
            </a:r>
            <a:r>
              <a:rPr lang="ru-RU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унташным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происходит от слова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«бунт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Бунташный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век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начался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Смутой. Наиболее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серьезные народные выступления начались в середине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в, в  период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царствования Алексея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Михайловича.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015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332656"/>
            <a:ext cx="6048672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Народные восстания в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XVII в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773670"/>
            <a:ext cx="3636404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Городские восстания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1268760"/>
            <a:ext cx="3096344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«Соляной бунт»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1648г.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6096" y="2636912"/>
            <a:ext cx="3096344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«Медный бунт»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1662г.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096" y="4005064"/>
            <a:ext cx="3096344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Псков, Новгород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1650г.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5517232"/>
            <a:ext cx="8424936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Восстание под предводительством Степана Разина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1667 – 1671гг.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>
            <a:endCxn id="15" idx="1"/>
          </p:cNvCxnSpPr>
          <p:nvPr/>
        </p:nvCxnSpPr>
        <p:spPr>
          <a:xfrm flipV="1">
            <a:off x="2915816" y="1745814"/>
            <a:ext cx="2520280" cy="1027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3"/>
          </p:cNvCxnSpPr>
          <p:nvPr/>
        </p:nvCxnSpPr>
        <p:spPr>
          <a:xfrm>
            <a:off x="3887924" y="3035280"/>
            <a:ext cx="15481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7" idx="1"/>
          </p:cNvCxnSpPr>
          <p:nvPr/>
        </p:nvCxnSpPr>
        <p:spPr>
          <a:xfrm>
            <a:off x="3059832" y="3296890"/>
            <a:ext cx="2376264" cy="1185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84123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0"/>
            <a:ext cx="777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Причины народных выступлений</a:t>
            </a:r>
            <a:endParaRPr lang="ru-RU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1" y="548680"/>
            <a:ext cx="410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Работа  с текстом стр. 50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5" y="94879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*Закрепощение крестьян и рост  их повинностей;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*Усиление налогового гнета;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*Ведение  почти непрерывных войн сказывалось на благосостоянии населения;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*Усиление приказной волокиты;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*Попытки ограничения казачьей вольницы.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25711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народных  выступлений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01116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Крестьяне, казаки, городские низы, стрельцы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454744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Особенность народных выступлений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070668"/>
            <a:ext cx="8640960" cy="156966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казаков и стрельцов, имевших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оружие и опыт военных действий,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придавало народным выступлениям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в. характер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ожесточенной вооруженной борьбы с 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большими человеческими жертвами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3475037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Соляной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бунт  1848г.</a:t>
            </a:r>
            <a:endParaRPr lang="ru-RU" sz="3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7849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Московское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восстание 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1648 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«Соляной бунт», 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одно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из наиболее крупных городских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восстаний</a:t>
            </a:r>
          </a:p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середины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XVII века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в России, массовое выступление низших и средних слоёв посадского населения, 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городских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ремесленников, стрельцов и дворовых 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Восстание началось в ответ на попытку  правительства пополнить казну за счет увеличения пошлины на соль.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5" y="939235"/>
            <a:ext cx="8990121" cy="5357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296915"/>
            <a:ext cx="352839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Лисснер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Э.  Соляной бунт.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970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1" y="116632"/>
            <a:ext cx="8712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Восстание в Пскове и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Новгород  1650г.</a:t>
            </a:r>
            <a:endParaRPr lang="ru-RU" sz="3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762963"/>
            <a:ext cx="87129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Принятие  в 1649г. Соборного уложения вызвало волнения в городах. Наиболее крупными были восстания в Пскове и Новгороде в 1650г.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Восстание в Пскове началось из-за повышения цен на хлеб. Через две недели бунт вспыхнул и в Новгороде. Восставшие прогнали местных воевод и  отказались подчиняться центральной власти.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Алексей Михайлович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двинул на Новгород войска во главе 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князем 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И.А.Хованским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Восстание в Новгороде было подавлено через месяц.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Псков продержался полгода. Псковичи создали свое правительство во главе Гаврилой Демидовым и воинские формирования.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2" y="762963"/>
            <a:ext cx="9090248" cy="59784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456829"/>
            <a:ext cx="655272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Кустодиев Б.М. "Возмущение слобод против бояр</a:t>
            </a:r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129110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449</TotalTime>
  <Words>1076</Words>
  <Application>Microsoft Office PowerPoint</Application>
  <PresentationFormat>Экран (4:3)</PresentationFormat>
  <Paragraphs>138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nout</cp:lastModifiedBy>
  <cp:revision>52</cp:revision>
  <dcterms:created xsi:type="dcterms:W3CDTF">2017-10-30T15:05:28Z</dcterms:created>
  <dcterms:modified xsi:type="dcterms:W3CDTF">2020-03-26T19:09:56Z</dcterms:modified>
</cp:coreProperties>
</file>