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93" r:id="rId7"/>
    <p:sldId id="284" r:id="rId8"/>
    <p:sldId id="285" r:id="rId9"/>
    <p:sldId id="286" r:id="rId10"/>
    <p:sldId id="287" r:id="rId11"/>
    <p:sldId id="290" r:id="rId12"/>
    <p:sldId id="292" r:id="rId13"/>
    <p:sldId id="291" r:id="rId14"/>
    <p:sldId id="281" r:id="rId15"/>
    <p:sldId id="288" r:id="rId16"/>
    <p:sldId id="263" r:id="rId17"/>
    <p:sldId id="295" r:id="rId18"/>
    <p:sldId id="296" r:id="rId19"/>
    <p:sldId id="276" r:id="rId20"/>
    <p:sldId id="264" r:id="rId21"/>
    <p:sldId id="277" r:id="rId22"/>
    <p:sldId id="265" r:id="rId23"/>
    <p:sldId id="294" r:id="rId24"/>
    <p:sldId id="270" r:id="rId25"/>
    <p:sldId id="269" r:id="rId26"/>
    <p:sldId id="289" r:id="rId27"/>
    <p:sldId id="283" r:id="rId28"/>
    <p:sldId id="282" r:id="rId29"/>
    <p:sldId id="271" r:id="rId30"/>
    <p:sldId id="280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404664"/>
            <a:ext cx="87129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Народные движения в XVII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в.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8250" y="1663445"/>
            <a:ext cx="6358086" cy="36695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053821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404664"/>
            <a:ext cx="44197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Медный </a:t>
            </a:r>
            <a:r>
              <a:rPr lang="ru-RU" sz="3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бунт  1662г.</a:t>
            </a:r>
            <a:endParaRPr lang="ru-RU" sz="3600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1340768"/>
            <a:ext cx="842493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Постоянные войны истощили царскую казну.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1655 году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началась массовая чеканка медных копеек вместо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серебряных.  Стоимость новых монет оказалась в 12-15 раз меньше, чем старых.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Это вызвало недовольство населения и части армии, с которой также расплачивались обесцененной монетой.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27335" y="4005064"/>
            <a:ext cx="4843781" cy="273630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5877272"/>
            <a:ext cx="42555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Медная копейка 1655-1662гг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749149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404664"/>
            <a:ext cx="87849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июле 1662г.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толпы горожан устремились к загородному царскому двору в селе Коломенском.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58771"/>
            <a:ext cx="7645802" cy="451580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5445224"/>
            <a:ext cx="7645802" cy="70788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Дворец Алексея Михайловича в Коломенском. Д. Сухов. 1932 г. Реконструкция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3" y="170384"/>
            <a:ext cx="8280920" cy="613893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6309320"/>
            <a:ext cx="7190623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Васнецов В. Царь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Алексей Михайлович в селе Коломенском</a:t>
            </a:r>
          </a:p>
        </p:txBody>
      </p:sp>
    </p:spTree>
    <p:extLst>
      <p:ext uri="{BB962C8B-B14F-4D97-AF65-F5344CB8AC3E}">
        <p14:creationId xmlns:p14="http://schemas.microsoft.com/office/powerpoint/2010/main" xmlns="" val="29768693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32" y="260648"/>
            <a:ext cx="9133768" cy="594550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1" y="116632"/>
            <a:ext cx="85689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Алексей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Михайлович был вынужден вступить в переговоры с восставшими  и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пообещал отменить медные деньги. 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827584" y="6381328"/>
            <a:ext cx="4368055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Буторин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Д.Н.  Медный  бунт.  Палех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12440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7" y="404664"/>
            <a:ext cx="835292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Поверив царю, восставшие отправились обратно в Москву. Однако, не дойдя до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осквы, восставшие вновь повернули в Коломенское, где были разгромлены правительственными войсками.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Над восставшими была учинена страшная расправа.</a:t>
            </a:r>
          </a:p>
          <a:p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Хождение медных денег было отменено.</a:t>
            </a:r>
            <a:endParaRPr lang="ru-RU" sz="28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8236" y="0"/>
            <a:ext cx="9292235" cy="6408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35696" y="6408440"/>
            <a:ext cx="4824536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Лисснер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Э. Медный бунт 1662г.</a:t>
            </a:r>
          </a:p>
        </p:txBody>
      </p:sp>
    </p:spTree>
    <p:extLst>
      <p:ext uri="{BB962C8B-B14F-4D97-AF65-F5344CB8AC3E}">
        <p14:creationId xmlns:p14="http://schemas.microsoft.com/office/powerpoint/2010/main" xmlns="" val="41877997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32656"/>
            <a:ext cx="8939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«Народные движения в </a:t>
            </a:r>
            <a:r>
              <a:rPr lang="en-US" sz="3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XVII</a:t>
            </a:r>
            <a:r>
              <a:rPr lang="ru-RU" sz="3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в. </a:t>
            </a:r>
            <a:endParaRPr lang="ru-RU" sz="36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93216" y="1052736"/>
            <a:ext cx="42835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Работа с текстом стр.50-52</a:t>
            </a:r>
            <a:endParaRPr lang="ru-RU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43090550"/>
              </p:ext>
            </p:extLst>
          </p:nvPr>
        </p:nvGraphicFramePr>
        <p:xfrm>
          <a:off x="107504" y="1772816"/>
          <a:ext cx="8969265" cy="49478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0499"/>
                <a:gridCol w="2914383"/>
                <a:gridCol w="2914383"/>
              </a:tblGrid>
              <a:tr h="1192076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Народные </a:t>
                      </a:r>
                    </a:p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Движения (даты)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Причины, повод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Итоги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192076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Соляной бунт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192076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Восстания в Пскове и Новгороде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92076">
                <a:tc>
                  <a:txBody>
                    <a:bodyPr/>
                    <a:lstStyle/>
                    <a:p>
                      <a:endParaRPr lang="ru-RU" sz="2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Медный бунт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968500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63888" y="0"/>
            <a:ext cx="55801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Восстание </a:t>
            </a:r>
            <a:endParaRPr lang="ru-RU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Степана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Разина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776" y="600164"/>
            <a:ext cx="3560128" cy="466720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2681" y="5805264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47412" y="5287889"/>
            <a:ext cx="25404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Суриков В.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Степан Разин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07904" y="1200329"/>
            <a:ext cx="54360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Самым крупным народным выступлением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XVII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в. Было восстание казаков и крестьян под предводительством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Степана Тимофеевича Разина.</a:t>
            </a:r>
          </a:p>
          <a:p>
            <a:pPr algn="ctr"/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1667 – 1671гг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634617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68" y="1515628"/>
            <a:ext cx="8885920" cy="45762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2001" y="6091878"/>
            <a:ext cx="5394176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Суриков В.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Степан Разин.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6409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этап восстания 1667 – 1669гг. </a:t>
            </a:r>
          </a:p>
          <a:p>
            <a:pPr algn="ctr"/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«Поход за зипунами»</a:t>
            </a:r>
            <a:endParaRPr lang="ru-RU" sz="28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09309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3" y="764704"/>
            <a:ext cx="82809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Отряды Разина блокировали главный водный путь юга России – Волгу, захватывали торговые суда русских и персидских купцов. Восставшие захватили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Яицкий городок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 одержали победу над флотом персидского шаха.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7" y="55943"/>
            <a:ext cx="8424936" cy="6693509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7" y="6237312"/>
            <a:ext cx="3672408" cy="4001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Кустодиев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Б.Степан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Разин. </a:t>
            </a:r>
          </a:p>
        </p:txBody>
      </p:sp>
    </p:spTree>
    <p:extLst>
      <p:ext uri="{BB962C8B-B14F-4D97-AF65-F5344CB8AC3E}">
        <p14:creationId xmlns:p14="http://schemas.microsoft.com/office/powerpoint/2010/main" xmlns="" val="39644765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1" y="980728"/>
            <a:ext cx="79928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Летом 1669г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Разин с богатой добычей вернулся на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и обосновался со своим отрядом в </a:t>
            </a:r>
            <a:r>
              <a:rPr lang="ru-RU" sz="28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Кагальницком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городке.</a:t>
            </a:r>
            <a:endParaRPr lang="ru-RU" sz="28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54771"/>
            <a:ext cx="9144000" cy="59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6453336"/>
            <a:ext cx="3974614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/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Марков В.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 Разин-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благодетель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582410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5517232"/>
            <a:ext cx="5544616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Апсит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А. Призыв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Разина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052736"/>
            <a:ext cx="84249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Степан Разин заявил о походе на Москву. В своих призывах  он обещал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«всех князей и бояр и все шляхетство (дворянство) российское побить».</a:t>
            </a:r>
            <a:endParaRPr lang="ru-RU" sz="28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73" r="1600" b="4148"/>
          <a:stretch/>
        </p:blipFill>
        <p:spPr bwMode="auto">
          <a:xfrm>
            <a:off x="24645" y="908720"/>
            <a:ext cx="9144000" cy="440266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48032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548680"/>
            <a:ext cx="45365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урока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1988840"/>
            <a:ext cx="658269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Изучить причины, ход и итоги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народных выступлений в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XVII в.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18296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98" y="1380643"/>
            <a:ext cx="8792074" cy="4880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3" y="6420236"/>
            <a:ext cx="5976663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Горелов Г.  Степан Разин на Волге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332656"/>
            <a:ext cx="80648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этап восстания     1670 – 1671гг.</a:t>
            </a:r>
          </a:p>
          <a:p>
            <a:pPr algn="ctr"/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Антикрепостническое выступление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20686626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6093296"/>
            <a:ext cx="8352928" cy="70788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Взятие Астрахани войсками Разина 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Гравюра из книги Я.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Стрейса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Три путешествия Амстердам. 1676 г.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2339" y="836712"/>
            <a:ext cx="822813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Весной 1670г. Начался второй этап восстания под предводительством Степана Разина. Восставшие захватили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Царицын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и подошли к хорошо укрепленной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Астрахани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Город сдался без боя.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82" y="113168"/>
            <a:ext cx="8759489" cy="5980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668536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6165304"/>
            <a:ext cx="4684488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Бузулуков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С. Степан Разин в Саратове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7" y="692696"/>
            <a:ext cx="82809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 сторону восставших перешло население поволжских городов: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Саратова, Самары, Пензы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 др.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8757180" cy="5399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679541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6165304"/>
            <a:ext cx="7776863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Войска Степана Разина штурмуют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Симбирск. Иллюстрация</a:t>
            </a:r>
            <a:r>
              <a:rPr lang="ru-RU" i="1" dirty="0" smtClean="0"/>
              <a:t>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60851" y="764704"/>
            <a:ext cx="85596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сентябре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1670г.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Восставшие осадили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Симбирск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но взять его не смогли и отошли на Дон. Карательную экспедицию против  Разина возглавил  воевода князь </a:t>
            </a:r>
            <a:r>
              <a:rPr lang="ru-RU" sz="28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Ю.Барятинский</a:t>
            </a:r>
            <a:r>
              <a:rPr lang="ru-RU" b="1" u="sng" dirty="0" smtClean="0">
                <a:solidFill>
                  <a:srgbClr val="C00000"/>
                </a:solidFill>
              </a:rPr>
              <a:t>.</a:t>
            </a:r>
            <a:endParaRPr lang="ru-RU" b="1" u="sng" dirty="0">
              <a:solidFill>
                <a:srgbClr val="C0000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743" y="548680"/>
            <a:ext cx="8760090" cy="5309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96714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4" y="908720"/>
            <a:ext cx="85689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Раненного Степана Разина верные ему казаки вывезли на Дон, где он собирался набрать новое войско, но домовитые казаки пленили его и выдали царским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военачальникам.</a:t>
            </a:r>
            <a:r>
              <a:rPr lang="ru-RU" sz="2800" dirty="0"/>
              <a:t> </a:t>
            </a:r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июня 1671 года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Степана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Разина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под усиленным конвоем, в кандалах доставили в Москву.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4" y="291279"/>
            <a:ext cx="8568950" cy="6107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20072" y="1484784"/>
            <a:ext cx="184731" cy="369332"/>
          </a:xfrm>
          <a:prstGeom prst="rect">
            <a:avLst/>
          </a:prstGeom>
          <a:noFill/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63688" y="6398342"/>
            <a:ext cx="3270126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Левенцев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Н. Степан Разин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08725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50" y="6293350"/>
            <a:ext cx="3570734" cy="40011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Кириллов С. Степан Разин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548680"/>
            <a:ext cx="90024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июня 1671 года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Степан Разин при большом людском скоплении был казнен на Красной площади. Сказав по русскому обычаю «прости» и поклонившись на все четыре стороны народу, Разин мужественно принял страшную смерть -- он был приговорен к четвертованию.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6151" y="114266"/>
            <a:ext cx="9220151" cy="6224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078759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77" y="52388"/>
            <a:ext cx="5610225" cy="675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940153" y="1556792"/>
            <a:ext cx="30243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Ответить на вопросы </a:t>
            </a:r>
          </a:p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Работаем с картой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стр.54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022" y="68919"/>
            <a:ext cx="1570686" cy="1747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916429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476672"/>
            <a:ext cx="6048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Вопрос урока!!!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3661" y="1844824"/>
            <a:ext cx="855266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Какие слои населения участвовали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народных движениях в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XVII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Каковы были последствия этих движений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56476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260648"/>
            <a:ext cx="5256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Подведем итоги!!!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968534"/>
            <a:ext cx="885698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XVII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в. вошел в историю России как </a:t>
            </a:r>
            <a:r>
              <a:rPr lang="ru-RU" sz="28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бунташный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*Усиление феодального гнета, закрепощение крестьянства, попытки ликвидировать остатки казачьего самоуправления вели к массовым народным выступлениям;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*Самым мощным из них стало восстание Степана Разина;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4067944" y="3789040"/>
            <a:ext cx="100811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23528" y="4581128"/>
            <a:ext cx="8640959" cy="1815882"/>
          </a:xfrm>
          <a:prstGeom prst="rect">
            <a:avLst/>
          </a:prstGeom>
          <a:noFill/>
          <a:ln w="571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Несмотря на то, что все народные движения были подавлены, властям приходилось учитывать причины недовольства народа: снижать налоги и т.д.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1357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404664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Задание на дом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1268760"/>
            <a:ext cx="835292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Учебник, § 20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Напишите </a:t>
            </a:r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эссе о Степане Разине на тему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«Человек огромной воли и бурных страстей…». Используйте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художественную литературу и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интернет-ресурсы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9" y="4378464"/>
            <a:ext cx="69127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Составить таблицу 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«Восстание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Степана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Разина»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43765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476672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 урока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1556792"/>
            <a:ext cx="81369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Причины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народных выступлений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arenR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Соляной бунт.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) Восстание в Пскове и Новгороде.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) Медный бунт.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) Восстание Степана Разина</a:t>
            </a:r>
          </a:p>
        </p:txBody>
      </p:sp>
    </p:spTree>
    <p:extLst>
      <p:ext uri="{BB962C8B-B14F-4D97-AF65-F5344CB8AC3E}">
        <p14:creationId xmlns:p14="http://schemas.microsoft.com/office/powerpoint/2010/main" xmlns="" val="11692985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797" y="188640"/>
            <a:ext cx="8892480" cy="569386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Памятка </a:t>
            </a:r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характеристике народных восстаний </a:t>
            </a:r>
            <a:endParaRPr lang="ru-RU" sz="2800" b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Причины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восстания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Повод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восстанию;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то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возглавил восстание;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4.Участники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восстания.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5.Цели,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требования восставших;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Ход восстания: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основные этапы восстания (если есть).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действия восставших (использовать карту, схему);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Итоги восстания: причины его поражения; судьбы руководителей и участников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Последствия и историческое значение восстания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27877802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476672"/>
            <a:ext cx="6048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Вопрос урока!!!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3661" y="1844824"/>
            <a:ext cx="855266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Какие слои населения участвовали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народных движениях в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XVII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Каковы были последствия этих движений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85983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951" y="352718"/>
            <a:ext cx="3333750" cy="50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5556672"/>
            <a:ext cx="352839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Рыженко П.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Алексей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Михайлович Тишайший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923928" y="476672"/>
            <a:ext cx="496855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Современники называли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XVII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в. </a:t>
            </a:r>
            <a:r>
              <a:rPr lang="ru-RU" sz="28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8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унташным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Название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происходит от слова </a:t>
            </a:r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«бунт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Бунташный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век 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начался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Смутой. Наиболее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серьезные народные выступления начались в середине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XVII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в, в  период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царствования Алексея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Михайловича.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90157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332656"/>
            <a:ext cx="6048672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Народные восстания в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XVII в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2773670"/>
            <a:ext cx="3636404" cy="52322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Городские восстания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36096" y="1268760"/>
            <a:ext cx="3096344" cy="95410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«Соляной бунт»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1648г.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36096" y="2636912"/>
            <a:ext cx="3096344" cy="95410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«Медный бунт»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1662г.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36096" y="4005064"/>
            <a:ext cx="3096344" cy="95410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Псков, Новгород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1650г.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1520" y="5517232"/>
            <a:ext cx="8424936" cy="95410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Восстание под предводительством Степана Разина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1667 – 1671гг.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 стрелкой 22"/>
          <p:cNvCxnSpPr>
            <a:endCxn id="15" idx="1"/>
          </p:cNvCxnSpPr>
          <p:nvPr/>
        </p:nvCxnSpPr>
        <p:spPr>
          <a:xfrm flipV="1">
            <a:off x="2915816" y="1745814"/>
            <a:ext cx="2520280" cy="10278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10" idx="3"/>
          </p:cNvCxnSpPr>
          <p:nvPr/>
        </p:nvCxnSpPr>
        <p:spPr>
          <a:xfrm>
            <a:off x="3887924" y="3035280"/>
            <a:ext cx="15481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endCxn id="17" idx="1"/>
          </p:cNvCxnSpPr>
          <p:nvPr/>
        </p:nvCxnSpPr>
        <p:spPr>
          <a:xfrm>
            <a:off x="3059832" y="3296890"/>
            <a:ext cx="2376264" cy="11852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841239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0"/>
            <a:ext cx="7776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Причины народных выступлений</a:t>
            </a:r>
            <a:endParaRPr lang="ru-RU" sz="36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99991" y="548680"/>
            <a:ext cx="4104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Работа  с текстом стр. 50</a:t>
            </a:r>
            <a:endParaRPr lang="ru-RU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5" y="948790"/>
            <a:ext cx="86409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*Закрепощение крестьян и рост  их повинностей;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*Усиление налогового гнета;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*Ведение  почти непрерывных войн сказывалось на благосостоянии населения;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*Усиление приказной волокиты;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*Попытки ограничения казачьей вольницы.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9632" y="3257114"/>
            <a:ext cx="6408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Участники народных  выступлений</a:t>
            </a:r>
            <a:endParaRPr lang="ru-RU" sz="28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4011166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Крестьяне, казаки, городские низы, стрельцы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547448"/>
            <a:ext cx="698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Особенность народных выступлений</a:t>
            </a:r>
            <a:endParaRPr lang="ru-RU" sz="28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5070668"/>
            <a:ext cx="8640960" cy="1569660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Участие казаков и стрельцов, имевших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оружие и опыт военных действий,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придавало народным выступлениям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XVII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в. характер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ожесточенной вооруженной борьбы с 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большими человеческими жертвами</a:t>
            </a:r>
          </a:p>
        </p:txBody>
      </p:sp>
    </p:spTree>
    <p:extLst>
      <p:ext uri="{BB962C8B-B14F-4D97-AF65-F5344CB8AC3E}">
        <p14:creationId xmlns:p14="http://schemas.microsoft.com/office/powerpoint/2010/main" xmlns="" val="34750377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3728" y="0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Соляной </a:t>
            </a:r>
            <a:r>
              <a:rPr lang="ru-RU" sz="3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бунт  1848г.</a:t>
            </a:r>
            <a:endParaRPr lang="ru-RU" sz="3600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908720"/>
            <a:ext cx="878497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Московское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 восстание </a:t>
            </a:r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1648 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года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 «Соляной бунт», 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одно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 из наиболее крупных городских 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восстаний</a:t>
            </a:r>
          </a:p>
          <a:p>
            <a:pPr fontAlgn="base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середины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XVII века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 в России, массовое выступление низших и средних слоёв посадского населения, 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городских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 ремесленников, стрельцов и дворовых 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людей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Восстание началось в ответ на попытку  правительства пополнить казну за счет увеличения пошлины на соль.</a:t>
            </a:r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375" y="939235"/>
            <a:ext cx="8990121" cy="535768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63688" y="6296915"/>
            <a:ext cx="3528392" cy="40011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Лисснер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Э.  Соляной бунт.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49705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1" y="116632"/>
            <a:ext cx="87129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Восстание в Пскове и </a:t>
            </a:r>
            <a:r>
              <a:rPr lang="ru-RU" sz="3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Новгород  1650г.</a:t>
            </a:r>
            <a:endParaRPr lang="ru-RU" sz="3600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762963"/>
            <a:ext cx="8712967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Принятие  в 1649г. Соборного уложения вызвало волнения в городах. Наиболее крупными были восстания в Пскове и Новгороде в 1650г.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Восстание в Пскове началось из-за повышения цен на хлеб. Через две недели бунт вспыхнул и в Новгороде. Восставшие прогнали местных воевод и  отказались подчиняться центральной власти.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Алексей Михайлович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двинул на Новгород войска во главе с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князем 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И.А.Хованским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Восстание в Новгороде было подавлено через месяц.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Псков продержался полгода. Псковичи создали свое правительство во главе Гаврилой Демидовым и воинские формирования.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752" y="762963"/>
            <a:ext cx="9090248" cy="597840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6456829"/>
            <a:ext cx="6552728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Кустодиев Б.М. "Возмущение слобод против бояр</a:t>
            </a:r>
            <a:r>
              <a:rPr lang="ru-RU" b="1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41291105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Воздушный поток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449</TotalTime>
  <Words>1076</Words>
  <Application>Microsoft Office PowerPoint</Application>
  <PresentationFormat>Экран (4:3)</PresentationFormat>
  <Paragraphs>138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nout</cp:lastModifiedBy>
  <cp:revision>52</cp:revision>
  <dcterms:created xsi:type="dcterms:W3CDTF">2017-10-30T15:05:28Z</dcterms:created>
  <dcterms:modified xsi:type="dcterms:W3CDTF">2020-03-26T19:09:56Z</dcterms:modified>
</cp:coreProperties>
</file>