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0" r:id="rId3"/>
    <p:sldId id="258" r:id="rId4"/>
    <p:sldId id="288" r:id="rId5"/>
    <p:sldId id="256" r:id="rId6"/>
    <p:sldId id="287" r:id="rId7"/>
    <p:sldId id="257" r:id="rId8"/>
    <p:sldId id="292" r:id="rId9"/>
    <p:sldId id="293" r:id="rId10"/>
    <p:sldId id="294" r:id="rId11"/>
    <p:sldId id="295" r:id="rId12"/>
    <p:sldId id="291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DA59-A3F1-4372-8692-C6A3A0D4A8EB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E5E8-4D22-490D-B85A-BB2FB61D8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DB23-3641-4014-A6CC-A9251D93CA9B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DB46-528C-40DF-83A9-500A16176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5119-F26E-440D-AC1A-026AB4915B9A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2B0D-E541-4D6C-BFA4-8D0243CA2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C7C3-3CAB-4E40-A6F5-D0750FE570E7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2CA2D-0CDF-434C-AAFC-E9274FBEB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DCE4B-E9FB-4617-B009-280D4BC8AF19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BBE3-A618-445E-A7BB-FFC521795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0F19-55DB-4663-A099-C081B4860EB8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7252-C0BA-47CC-972A-A160A4318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D673-270B-4B48-B43D-EE5E6F362299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4ACE-AC7A-47FD-AD28-4F9F29B0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7A8C-6147-4DE8-9D64-BC6FB28497C2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0495-C1D8-4DB6-AEBB-06C83C966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F2B7-B5CC-45A1-A2E2-822132406308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5115-8891-457A-9786-2EBF7FB30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7E53-1ECB-4808-A5E0-930CC8203CC2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C1870-C3D6-4CD9-B32F-FB4B1625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5589B-E965-4124-BBF6-82E1E032F35B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6AAF-4427-4B20-9B51-279E1AC67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B302EB5-519F-4B45-B6D3-61D98E15CD7C}" type="datetimeFigureOut">
              <a:rPr lang="ru-RU"/>
              <a:pPr>
                <a:defRPr/>
              </a:pPr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5CBE023-2FC4-4B35-B585-97E73DBAC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body" idx="1"/>
          </p:nvPr>
        </p:nvSpPr>
        <p:spPr bwMode="auto">
          <a:xfrm>
            <a:off x="395288" y="333375"/>
            <a:ext cx="8497887" cy="59753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effectLst/>
              </a:rPr>
              <a:t>Л.Н.Толстой«Юность»: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effectLst/>
              </a:rPr>
              <a:t>нравственные идеалы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effectLst/>
              </a:rPr>
              <a:t>                                 </a:t>
            </a:r>
            <a:r>
              <a:rPr lang="ru-RU" dirty="0" smtClean="0">
                <a:effectLst/>
              </a:rPr>
              <a:t> </a:t>
            </a:r>
            <a:r>
              <a:rPr lang="ru-RU" b="1" i="1" dirty="0" smtClean="0">
                <a:effectLst/>
              </a:rPr>
              <a:t>Я был бы не счастливейший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из людей, ежели бы я не нашел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цели для моей жизни - цели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          общей и полезной.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</a:t>
            </a:r>
            <a:r>
              <a:rPr lang="ru-RU" b="1" dirty="0" smtClean="0">
                <a:effectLst/>
              </a:rPr>
              <a:t>              Л. Н. Толстой.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effectLst/>
              </a:rPr>
              <a:t>                                                            Из дневника юношеских лет.</a:t>
            </a:r>
            <a:r>
              <a:rPr lang="ru-RU" sz="3600" b="1" dirty="0" smtClean="0">
                <a:effectLst/>
              </a:rPr>
              <a:t>.</a:t>
            </a:r>
            <a:endParaRPr lang="ru-RU" sz="3600" b="1" i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>
                <a:effectLst/>
              </a:rPr>
              <a:t>                              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333375"/>
            <a:ext cx="8496300" cy="65246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b="1" smtClean="0">
                <a:effectLst/>
              </a:rPr>
              <a:t>2. Работа над главой «Я проваливаюсь».</a:t>
            </a:r>
            <a:endParaRPr lang="ru-RU" u="sng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u="sng" smtClean="0">
                <a:effectLst/>
              </a:rPr>
              <a:t>1) Беседа</a:t>
            </a:r>
            <a:r>
              <a:rPr lang="ru-RU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Почему накануне экзамена герой «был в каком-то странном тумане»?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Каково состояние внутреннего мира Николая во время сдачи экзамена?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О чем он думал после экзамена? Для чего автор так подробно передает его внутренний монолог?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больше всего огорчало Николеньку в этой истории?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изменилось в его чувствах после долгих раздумий?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На чем построен сюжет главы? Почему описания и рассуждения преобладают над действием? Как в связи с этим можно рассматривать замысел Толстого?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Что значит «я проваливаюсь», вынесенное в название главы?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– Почему описанную половину юности автор считает не очень счастливой?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xfrm>
            <a:off x="323850" y="260350"/>
            <a:ext cx="8820150" cy="6597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Примерный план сочинения«Диалектика души в повести Л. Н. Толстого «Юность».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I. Автобиографическая проза – одна из форм раскрытия изнутри процесса становления личности.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II. Духовное становление человека на примере повести Л. Н. Толстого «Юность».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1. Духовный конфликт героя с окружающей его средой и борьба с собственными недостатками.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2. Подлинные и мнимые ценности жизни героя.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3. Толстой оценивает своего героя по способности или неспособности к духовному росту.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4. «Диалектика души» и чистота нравственного чувства в повести.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5. Особенности повествования (внутренние монологи, преобладание описаний и рассуждений над действием, диалоги).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6. К каким выводам о смысле жизни, о хорошем и дурном приходит в итоге Николенька Иртеньев?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effectLst/>
              </a:rPr>
              <a:t>III. В чем общечеловеческое значение повести «Юность»?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4057650" y="2997200"/>
          <a:ext cx="1028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Объект упаковщика для оболочки" showAsIcon="1" r:id="rId3" imgW="1028880" imgH="863640" progId="Package">
                  <p:embed/>
                </p:oleObj>
              </mc:Choice>
              <mc:Fallback>
                <p:oleObj name="Объект упаковщика для оболочки" showAsIcon="1" r:id="rId3" imgW="1028880" imgH="86364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2997200"/>
                        <a:ext cx="10287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1" name="Picture 2" descr="C:\Users\Админ\Desktop\толстой\толстой картинка 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2" descr="C:\Users\Админ\Desktop\толстой\тол.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 bwMode="auto">
          <a:xfrm>
            <a:off x="250825" y="549275"/>
            <a:ext cx="8893175" cy="60483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u="sng" smtClean="0">
                <a:effectLst/>
                <a:latin typeface="Times New Roman" pitchFamily="18" charset="0"/>
              </a:rPr>
              <a:t>Цели: </a:t>
            </a:r>
            <a:r>
              <a:rPr lang="ru-RU" sz="3200" smtClean="0">
                <a:effectLst/>
                <a:latin typeface="Times New Roman" pitchFamily="18" charset="0"/>
              </a:rPr>
              <a:t>1. углубление знаний  об особенностях автобиографической литературы;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2. обучение  анализу художественного  произведения, работе с текстом.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3.  развитие  навыка осмысленного чтения.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>
                <a:effectLst/>
                <a:latin typeface="Times New Roman" pitchFamily="18" charset="0"/>
              </a:rPr>
              <a:t>4.  нравственное  развитие,  воспитание стремления  к  самопознанию и самосовершенствованию.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77875" y="6858000"/>
            <a:ext cx="7543800" cy="46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620713"/>
            <a:ext cx="77755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620713"/>
            <a:ext cx="77755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Админ\Desktop\толстой\толстой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748713" cy="748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 bwMode="auto">
          <a:xfrm>
            <a:off x="250825" y="476250"/>
            <a:ext cx="8569325" cy="6121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i="1" smtClean="0">
                <a:effectLst/>
              </a:rPr>
              <a:t>Автобиографический.</a:t>
            </a:r>
            <a:r>
              <a:rPr lang="ru-RU" sz="3200" smtClean="0">
                <a:effectLst/>
              </a:rPr>
              <a:t>  Связанный с жизнью автора; являюется автобиографией.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b="1" i="1" smtClean="0">
                <a:effectLst/>
              </a:rPr>
              <a:t>Трилогия.</a:t>
            </a:r>
            <a:r>
              <a:rPr lang="ru-RU" sz="3200" smtClean="0">
                <a:effectLst/>
              </a:rPr>
              <a:t>  Три литературных или музыкальных произведения одного автора, объединенные общей идеей и преемственностью сюжета.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-26988"/>
            <a:ext cx="8054975" cy="13684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«Жизнь Л. Н. Толстого –это целая эпоха, почти весь Х</a:t>
            </a:r>
            <a:r>
              <a:rPr lang="en-US" sz="2800" dirty="0" smtClean="0"/>
              <a:t>I</a:t>
            </a:r>
            <a:r>
              <a:rPr lang="ru-RU" sz="2800" dirty="0" smtClean="0"/>
              <a:t>Х век, вместившийся в его жизнь, и в его произведения».        Ги де Мопассан.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341438"/>
            <a:ext cx="4411662" cy="52562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Автобиографическая трилогия «Детство» (1852), «Отрочество» (1854), «Юность» (1857).</a:t>
            </a:r>
          </a:p>
          <a:p>
            <a:pPr eaLnBrk="1" hangingPunct="1">
              <a:defRPr/>
            </a:pPr>
            <a:r>
              <a:rPr lang="ru-RU" sz="28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Охарактеризуйте каждый период. С какой целью Л. Толстой пишет данные произведения? Какие вопросы поднимает в трилогии?</a:t>
            </a:r>
          </a:p>
        </p:txBody>
      </p:sp>
      <p:pic>
        <p:nvPicPr>
          <p:cNvPr id="727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5088" y="1268413"/>
            <a:ext cx="38877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765175"/>
            <a:ext cx="8497887" cy="5616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Главный вопрос- каким надо быть? К чему стремиться?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smtClean="0">
                <a:effectLst>
                  <a:outerShdw blurRad="38100" dist="38100" dir="2700000" algn="tl">
                    <a:srgbClr val="242852"/>
                  </a:outerShdw>
                </a:effectLst>
              </a:rPr>
              <a:t> Процесс умственного и нравственного развития человека.</a:t>
            </a:r>
          </a:p>
          <a:p>
            <a:pPr eaLnBrk="1" hangingPunct="1">
              <a:defRPr/>
            </a:pPr>
            <a:endParaRPr lang="ru-RU" sz="3200" smtClean="0"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63" y="31750"/>
            <a:ext cx="9144000" cy="68262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684213" y="5732463"/>
            <a:ext cx="7250112" cy="1009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xfrm>
            <a:off x="395288" y="549275"/>
            <a:ext cx="8748712" cy="63087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z="2800" b="1" smtClean="0">
                <a:effectLst/>
              </a:rPr>
              <a:t>1. Анализ главы «Comme il faut».</a:t>
            </a:r>
            <a:endParaRPr lang="ru-RU" sz="2800" u="sng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ru-RU" sz="2800" u="sng" smtClean="0">
                <a:effectLst/>
              </a:rPr>
              <a:t>1) Беседа</a:t>
            </a:r>
            <a:r>
              <a:rPr lang="ru-RU" sz="280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В чем состоит идеал человека «комильфо»?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Как Толстой оценивает это понятие? Как автор характеризует время, потраченное на приобретение качеств человека «комильфо»?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– Что было главным злом этого увлечения?</a:t>
            </a:r>
            <a:endParaRPr lang="ru-RU" sz="2800" u="sng" smtClean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539750" y="476250"/>
            <a:ext cx="8208963" cy="63817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ru-RU" sz="2800" u="sng" smtClean="0">
                <a:effectLst/>
              </a:rPr>
              <a:t> Работа в группах</a:t>
            </a:r>
            <a:r>
              <a:rPr lang="ru-RU" sz="280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1-й группе. Как вы оцениваете такую участь героя?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2-й группе. Есть ли качества, привлекающие вас в перечне признаков, которыми руководствовался рассказчик?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effectLst/>
              </a:rPr>
              <a:t>Вопрос 3-й группе. Напомнила ли эта глава что-то из вашей жизни? Нет ли подобных увлечений у ваших друзей? Стоит ли их переубеждать?</a:t>
            </a:r>
          </a:p>
          <a:p>
            <a:endParaRPr lang="ru-RU" sz="2800" smtClean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215</TotalTime>
  <Words>356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Palatino Linotype</vt:lpstr>
      <vt:lpstr>Times New Roman</vt:lpstr>
      <vt:lpstr>Wingdings</vt:lpstr>
      <vt:lpstr>Базовая</vt:lpstr>
      <vt:lpstr>Объект упаковщика для оболочки</vt:lpstr>
      <vt:lpstr>Презентация PowerPoint</vt:lpstr>
      <vt:lpstr>Презентация PowerPoint</vt:lpstr>
      <vt:lpstr>Презентация PowerPoint</vt:lpstr>
      <vt:lpstr>Презентация PowerPoint</vt:lpstr>
      <vt:lpstr>«Жизнь Л. Н. Толстого –это целая эпоха, почти весь ХIХ век, вместившийся в его жизнь, и в его произведения».        Ги де Мопассан.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</cp:lastModifiedBy>
  <cp:revision>15</cp:revision>
  <dcterms:created xsi:type="dcterms:W3CDTF">2013-02-10T09:59:03Z</dcterms:created>
  <dcterms:modified xsi:type="dcterms:W3CDTF">2020-04-17T19:29:14Z</dcterms:modified>
</cp:coreProperties>
</file>