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79" autoAdjust="0"/>
    <p:restoredTop sz="94660"/>
  </p:normalViewPr>
  <p:slideViewPr>
    <p:cSldViewPr>
      <p:cViewPr varScale="1">
        <p:scale>
          <a:sx n="56" d="100"/>
          <a:sy n="56" d="100"/>
        </p:scale>
        <p:origin x="1338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571480"/>
            <a:ext cx="5286412" cy="2428892"/>
          </a:xfrm>
        </p:spPr>
        <p:txBody>
          <a:bodyPr>
            <a:normAutofit/>
          </a:bodyPr>
          <a:lstStyle/>
          <a:p>
            <a:r>
              <a:rPr lang="en-US" sz="6600" dirty="0" smtClean="0">
                <a:latin typeface="Monotype Corsiva" pitchFamily="66" charset="0"/>
              </a:rPr>
              <a:t>In harmony with others.</a:t>
            </a:r>
            <a:endParaRPr lang="ru-RU" sz="6600" dirty="0">
              <a:latin typeface="Monotype Corsiva" pitchFamily="66" charset="0"/>
            </a:endParaRPr>
          </a:p>
        </p:txBody>
      </p:sp>
      <p:sp>
        <p:nvSpPr>
          <p:cNvPr id="6146" name="AutoShape 2" descr="https://chpic.su/_data/stickers/l/LINE_Menhera_chan_ENG/LINE_Menhera_chan_ENG_015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8" name="AutoShape 4" descr="https://chpic.su/_data/stickers/l/LINE_Menhera_chan_ENG/LINE_Menhera_chan_ENG_015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0" name="AutoShape 6" descr="https://chpic.su/_data/stickers/l/LINE_Menhera_chan_ENG/LINE_Menhera_chan_ENG_015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2" name="Picture 8" descr="https://i.pinimg.com/236x/9d/09/6c/9d096c3a6a51413edee5385ca50dd0a2.jpg?nii=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887053">
            <a:off x="1065242" y="3633952"/>
            <a:ext cx="2247900" cy="2676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54" name="Picture 10" descr="https://life4health.ru/wp-content/uploads/2019/06/Ikigaj_003_Garmoniya-s-mirom-1200x79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717496">
            <a:off x="4929190" y="2285992"/>
            <a:ext cx="3657361" cy="24351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642918"/>
            <a:ext cx="6143668" cy="4929222"/>
          </a:xfrm>
        </p:spPr>
        <p:txBody>
          <a:bodyPr>
            <a:noAutofit/>
          </a:bodyPr>
          <a:lstStyle/>
          <a:p>
            <a:pPr algn="l"/>
            <a:r>
              <a:rPr lang="en-US" dirty="0" smtClean="0">
                <a:latin typeface="Monotype Corsiva" pitchFamily="66" charset="0"/>
              </a:rPr>
              <a:t>I try to treat others the way I want others to treat me. People are sometimes very touchy and do not always understand my jokes, so I try to avoid awkward situations, so as not to hurt other people's feelings.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5122" name="Picture 2" descr="https://i0.hdslb.com/bfs/article/0de5d3191da382dd1545554c107067fea090ba6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3500438"/>
            <a:ext cx="2726122" cy="2814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072494" cy="5572164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latin typeface="Monotype Corsiva" pitchFamily="66" charset="0"/>
              </a:rPr>
              <a:t>I can't imagine my life without my family and friends. My family supports me in any situation, and my friends always cheer me up. Through their advice, I can also support others, and those people will help others and so on. It is a cycle of good in society.</a:t>
            </a:r>
            <a:endParaRPr lang="ru-RU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Monotype Corsiva" pitchFamily="66" charset="0"/>
              </a:rPr>
              <a:t>My family and friends:</a:t>
            </a:r>
            <a:endParaRPr lang="ru-RU" sz="4800" dirty="0">
              <a:latin typeface="Monotype Corsiva" pitchFamily="66" charset="0"/>
            </a:endParaRPr>
          </a:p>
        </p:txBody>
      </p:sp>
      <p:pic>
        <p:nvPicPr>
          <p:cNvPr id="3073" name="Picture 1" descr="C:\Users\1\Desktop\15382969165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357298"/>
            <a:ext cx="2000264" cy="27026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 descr="C:\Users\1\Desktop\15697172542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1643050"/>
            <a:ext cx="1928826" cy="257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 descr="C:\Users\1\Desktop\153829691702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1571612"/>
            <a:ext cx="2762269" cy="2071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 descr="C:\Users\1\Desktop\153789615028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8992" y="4714884"/>
            <a:ext cx="1377150" cy="1857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8" name="Picture 6" descr="C:\Users\1\Desktop\153829692045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628" y="4500570"/>
            <a:ext cx="2123034" cy="15922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80" name="Picture 8" descr="C:\Users\1\Desktop\20190525_104323.jpg"/>
          <p:cNvPicPr>
            <a:picLocks noChangeAspect="1" noChangeArrowheads="1"/>
          </p:cNvPicPr>
          <p:nvPr/>
        </p:nvPicPr>
        <p:blipFill>
          <a:blip r:embed="rId7" cstate="print"/>
          <a:srcRect l="35357" t="31429" r="21786" b="28571"/>
          <a:stretch>
            <a:fillRect/>
          </a:stretch>
        </p:blipFill>
        <p:spPr bwMode="auto">
          <a:xfrm>
            <a:off x="357158" y="4357694"/>
            <a:ext cx="2857520" cy="2000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7" name="Picture 5" descr="C:\Users\1\Desktop\1547637121079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286644" y="4000504"/>
            <a:ext cx="1660933" cy="221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71451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Monotype Corsiva" pitchFamily="66" charset="0"/>
              </a:rPr>
              <a:t>Knowing how to avoid quarrels is the best way to be in harmony. How to do it?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928802"/>
            <a:ext cx="8229600" cy="4054485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Monotype Corsiva" pitchFamily="66" charset="0"/>
              </a:rPr>
              <a:t>It is necessary to observe the rules of etiquette and know the norms of morality;</a:t>
            </a:r>
          </a:p>
          <a:p>
            <a:r>
              <a:rPr lang="en-US" dirty="0" smtClean="0">
                <a:latin typeface="Monotype Corsiva" pitchFamily="66" charset="0"/>
              </a:rPr>
              <a:t>In any case, do not insult or humiliate people!</a:t>
            </a:r>
          </a:p>
          <a:p>
            <a:r>
              <a:rPr lang="en-US" dirty="0" smtClean="0">
                <a:latin typeface="Monotype Corsiva" pitchFamily="66" charset="0"/>
              </a:rPr>
              <a:t>Don't be too Intrusive;</a:t>
            </a:r>
          </a:p>
          <a:p>
            <a:r>
              <a:rPr lang="en-US" dirty="0" smtClean="0">
                <a:latin typeface="Monotype Corsiva" pitchFamily="66" charset="0"/>
              </a:rPr>
              <a:t>Listen and understand other people;</a:t>
            </a:r>
          </a:p>
          <a:p>
            <a:r>
              <a:rPr lang="en-US" dirty="0" smtClean="0">
                <a:latin typeface="Monotype Corsiva" pitchFamily="66" charset="0"/>
              </a:rPr>
              <a:t>Don't ignore other people's feelings;</a:t>
            </a:r>
          </a:p>
          <a:p>
            <a:r>
              <a:rPr lang="en-US" dirty="0" smtClean="0">
                <a:latin typeface="Monotype Corsiva" pitchFamily="66" charset="0"/>
              </a:rPr>
              <a:t>Compromise ;</a:t>
            </a:r>
          </a:p>
          <a:p>
            <a:r>
              <a:rPr lang="en-US" dirty="0" smtClean="0">
                <a:latin typeface="Monotype Corsiva" pitchFamily="66" charset="0"/>
              </a:rPr>
              <a:t>To be able to forgive, though it is sometimes difficult;</a:t>
            </a:r>
            <a:endParaRPr lang="ru-RU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72452" cy="243998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Monotype Corsiva" pitchFamily="66" charset="0"/>
              </a:rPr>
              <a:t>And the most important thing! Appreciate other people's support. Be in harmony not only with yourself, but also with others.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1028" name="Picture 4" descr="https://avatars.mds.yandex.net/get-pdb/1823123/b167f238-f6ca-4edd-9e17-fa2e2c09afee/s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928934"/>
            <a:ext cx="5938798" cy="33405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Monotype Corsiva" pitchFamily="66" charset="0"/>
              </a:rPr>
              <a:t>Thanks for your attention!</a:t>
            </a:r>
            <a:endParaRPr lang="ru-RU" sz="6000" dirty="0">
              <a:latin typeface="Monotype Corsiva" pitchFamily="66" charset="0"/>
            </a:endParaRPr>
          </a:p>
        </p:txBody>
      </p:sp>
      <p:pic>
        <p:nvPicPr>
          <p:cNvPr id="19458" name="Picture 2" descr="https://i.pinimg.com/736x/5c/d9/38/5cd938006566d759924cf8cc55f78c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428868"/>
            <a:ext cx="4403806" cy="3714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216</Words>
  <Application>Microsoft Office PowerPoint</Application>
  <PresentationFormat>Экран (4:3)</PresentationFormat>
  <Paragraphs>14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Monotype Corsiva</vt:lpstr>
      <vt:lpstr>Тема Office</vt:lpstr>
      <vt:lpstr>In harmony with others.</vt:lpstr>
      <vt:lpstr>I try to treat others the way I want others to treat me. People are sometimes very touchy and do not always understand my jokes, so I try to avoid awkward situations, so as not to hurt other people's feelings.</vt:lpstr>
      <vt:lpstr>I can't imagine my life without my family and friends. My family supports me in any situation, and my friends always cheer me up. Through their advice, I can also support others, and those people will help others and so on. It is a cycle of good in society.</vt:lpstr>
      <vt:lpstr>My family and friends:</vt:lpstr>
      <vt:lpstr>Knowing how to avoid quarrels is the best way to be in harmony. How to do it?</vt:lpstr>
      <vt:lpstr>And the most important thing! Appreciate other people's support. Be in harmony not only with yourself, but also with others.</vt:lpstr>
      <vt:lpstr>Thanks for your attention!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Хикару Сан</dc:creator>
  <cp:lastModifiedBy>Ismailov musa</cp:lastModifiedBy>
  <cp:revision>20</cp:revision>
  <dcterms:created xsi:type="dcterms:W3CDTF">2019-12-19T07:40:59Z</dcterms:created>
  <dcterms:modified xsi:type="dcterms:W3CDTF">2020-03-27T07:17:10Z</dcterms:modified>
</cp:coreProperties>
</file>