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9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0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6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1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4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6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3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1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6796C-807A-4144-A2C0-6BC6D62F12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F08535-130F-41E0-A0D0-56513B5BF96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6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литература, театральное и музыкальное искусство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599" y="4821383"/>
            <a:ext cx="3962401" cy="2036618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314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56" y="-1499616"/>
            <a:ext cx="9720072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781159"/>
            <a:ext cx="10413129" cy="9361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Музыкальное искусства XVIII века - эпоха создания музыкальной классики в ее основных явлениях и жанрах: опера, фуга, соната, симфония</a:t>
            </a:r>
          </a:p>
        </p:txBody>
      </p:sp>
      <p:pic>
        <p:nvPicPr>
          <p:cNvPr id="3076" name="Picture 4" descr="https://i.pinimg.com/originals/db/b3/b0/dbb3b0baab821da296bde990f3a3f7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23" y="1717330"/>
            <a:ext cx="6001678" cy="4671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298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9376229" y="4960137"/>
            <a:ext cx="1814286" cy="1463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7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Литература в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XVIII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веке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24128" y="1884218"/>
            <a:ext cx="47548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 русской литературе 18 века начинает складываться первое самостоятельно направление – классицизм. Классицизм развился на основе образцов античной литературы и искусства эпохи Возрождения. На развитие русской литературы в 18 веке, большое влияние оказали петровские реформы, а также школа европейского просвещения.</a:t>
            </a:r>
            <a:endParaRPr lang="ru-RU" sz="2400" dirty="0"/>
          </a:p>
        </p:txBody>
      </p:sp>
      <p:pic>
        <p:nvPicPr>
          <p:cNvPr id="1028" name="Picture 4" descr="Картинки по запросу литература в 18 век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2025534"/>
            <a:ext cx="5611091" cy="3740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34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82435" y="1981200"/>
            <a:ext cx="471054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955964" y="678872"/>
            <a:ext cx="10099963" cy="1302327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Период с 1720 по 1730-е годы назван просветительским классицизмом.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На смену просветительскому классицизму приходит просветительский </a:t>
            </a:r>
            <a:r>
              <a:rPr lang="ru-RU" sz="2800" dirty="0" smtClean="0"/>
              <a:t>реализм.</a:t>
            </a:r>
            <a:endParaRPr lang="ru-RU" sz="2800" dirty="0"/>
          </a:p>
        </p:txBody>
      </p:sp>
      <p:pic>
        <p:nvPicPr>
          <p:cNvPr id="2052" name="Picture 4" descr="https://antiquebooks.ru/pic/1/1118/95529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1981199"/>
            <a:ext cx="4754562" cy="356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21.by/pub/news/2016/09/1473944193212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98" y="2660071"/>
            <a:ext cx="4638629" cy="336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48623" cy="688985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273" y="704781"/>
            <a:ext cx="10626436" cy="9318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abriola" panose="04040605051002020D02" pitchFamily="82" charset="0"/>
              </a:rPr>
              <a:t>Деятели русской литературы 18 века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38629" y="1636638"/>
            <a:ext cx="5175374" cy="200690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/>
              <a:t>Василий Кириллович Тредиаковский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/>
              <a:t>А. П. Сумароков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/>
              <a:t>Антиох Кантемир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/>
              <a:t>Гаврила Романович Державин</a:t>
            </a:r>
          </a:p>
        </p:txBody>
      </p:sp>
      <p:pic>
        <p:nvPicPr>
          <p:cNvPr id="9218" name="Picture 2" descr="https://cdn.turkaramamotoru.com/ru/trediakovskij-vasilij-kirillovich-6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73" y="1773382"/>
            <a:ext cx="2134336" cy="266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russkiymir.ru/upload/medialibrary/4dc/4dc3e3e30138938b5fd2efaa1d629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88" y="3436783"/>
            <a:ext cx="2227811" cy="266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briefly.ru/static/cache/authors/600/kantemi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03" y="1844657"/>
            <a:ext cx="2183073" cy="291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upload.wikimedia.org/wikipedia/commons/3/39/Portrait-of-gavrila-romanovich-derzhavin-1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68" y="3851564"/>
            <a:ext cx="2122774" cy="269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4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Театральное искусство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24128" y="1923143"/>
            <a:ext cx="9720072" cy="11103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Театр XVIII </a:t>
            </a:r>
            <a:r>
              <a:rPr lang="ru-RU" sz="2400" dirty="0"/>
              <a:t>века</a:t>
            </a:r>
            <a:r>
              <a:rPr lang="ru-RU" sz="2400" dirty="0" smtClean="0"/>
              <a:t> в России приобрел </a:t>
            </a:r>
            <a:r>
              <a:rPr lang="ru-RU" sz="2400" dirty="0"/>
              <a:t>огромную </a:t>
            </a:r>
            <a:r>
              <a:rPr lang="ru-RU" sz="2400" dirty="0" smtClean="0"/>
              <a:t>популярность</a:t>
            </a:r>
            <a:r>
              <a:rPr lang="ru-RU" sz="2400" dirty="0"/>
              <a:t>, стал достоянием широких масс, еще одной общедоступной сферой духовной деятельности людей. </a:t>
            </a:r>
          </a:p>
        </p:txBody>
      </p:sp>
      <p:pic>
        <p:nvPicPr>
          <p:cNvPr id="8194" name="Picture 2" descr="https://ds04.infourok.ru/uploads/ex/08a3/0018862a-a3926da4/hello_html_be3e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58" y="3033487"/>
            <a:ext cx="6949042" cy="300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4055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994844" y="-1780612"/>
            <a:ext cx="9720072" cy="149961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24127" y="1153014"/>
            <a:ext cx="10209930" cy="9463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 начале 18 века в Москве, на Красной площади впервые открылся публичный театр.</a:t>
            </a:r>
          </a:p>
        </p:txBody>
      </p:sp>
      <p:pic>
        <p:nvPicPr>
          <p:cNvPr id="7170" name="Picture 2" descr="http://www.blueenot.ru/images/8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59" y="1775967"/>
            <a:ext cx="7337098" cy="416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265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553643" y="7610856"/>
            <a:ext cx="9720072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49828" y="722085"/>
            <a:ext cx="9394371" cy="8110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Расцветом театра 18 века, стала вторая половина </a:t>
            </a:r>
            <a:r>
              <a:rPr lang="ru-RU" sz="2400" dirty="0" smtClean="0"/>
              <a:t>столетия: создание </a:t>
            </a:r>
            <a:r>
              <a:rPr lang="ru-RU" sz="2400" dirty="0"/>
              <a:t>«Театральной директории», государственная финансовая </a:t>
            </a:r>
            <a:r>
              <a:rPr lang="ru-RU" sz="2400" dirty="0" smtClean="0"/>
              <a:t>поддержка.</a:t>
            </a:r>
            <a:endParaRPr lang="ru-RU" sz="2400" dirty="0"/>
          </a:p>
        </p:txBody>
      </p:sp>
      <p:pic>
        <p:nvPicPr>
          <p:cNvPr id="6146" name="Picture 2" descr="https://i.pinimg.com/originals/93/da/87/93da87fde534f924dd39b0e42b42094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8" y="1700559"/>
            <a:ext cx="5897562" cy="417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494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3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964" y="368578"/>
            <a:ext cx="9720072" cy="1499616"/>
          </a:xfrm>
        </p:spPr>
        <p:txBody>
          <a:bodyPr/>
          <a:lstStyle/>
          <a:p>
            <a:r>
              <a:rPr lang="ru-RU" dirty="0" smtClean="0"/>
              <a:t>Музыкальное искусство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284" y="0"/>
            <a:ext cx="978844" cy="9506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www.culture.ru/storage/images/099537254f524bf99933c7bf0c4ef29e/441baa2217f41b8795173860401680c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57" y="1868194"/>
            <a:ext cx="5972310" cy="4097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644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-1499616"/>
            <a:ext cx="9720072" cy="1499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578" y="834572"/>
            <a:ext cx="10446222" cy="8200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 начале 18 века наиболее популярным стилем музыки был сентиментальный классицизм.</a:t>
            </a:r>
          </a:p>
        </p:txBody>
      </p:sp>
      <p:pic>
        <p:nvPicPr>
          <p:cNvPr id="4098" name="Picture 2" descr="http://www.maecenas.ru/images/7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9" y="1654629"/>
            <a:ext cx="5722257" cy="444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181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191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Gabriola</vt:lpstr>
      <vt:lpstr>Tw Cen MT</vt:lpstr>
      <vt:lpstr>Tw Cen MT Condensed</vt:lpstr>
      <vt:lpstr>Wingdings 3</vt:lpstr>
      <vt:lpstr>Интеграл</vt:lpstr>
      <vt:lpstr>Русская литература, театральное и музыкальное искусство</vt:lpstr>
      <vt:lpstr>Литература в XVIII веке</vt:lpstr>
      <vt:lpstr>Презентация PowerPoint</vt:lpstr>
      <vt:lpstr>Деятели русской литературы 18 века</vt:lpstr>
      <vt:lpstr>Театральное искусство</vt:lpstr>
      <vt:lpstr>Презентация PowerPoint</vt:lpstr>
      <vt:lpstr>Презентация PowerPoint</vt:lpstr>
      <vt:lpstr>Музыкальное искусство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литература, театральное и музыкальное искусство</dc:title>
  <dc:creator>Лера Богданова</dc:creator>
  <cp:lastModifiedBy>Амин</cp:lastModifiedBy>
  <cp:revision>12</cp:revision>
  <dcterms:created xsi:type="dcterms:W3CDTF">2020-01-13T10:44:09Z</dcterms:created>
  <dcterms:modified xsi:type="dcterms:W3CDTF">2020-05-10T20:26:04Z</dcterms:modified>
</cp:coreProperties>
</file>