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0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F236796C-807A-4144-A2C0-6BC6D62F1204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8535-130F-41E0-A0D0-56513B5BF964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5642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6796C-807A-4144-A2C0-6BC6D62F1204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8535-130F-41E0-A0D0-56513B5BF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297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6796C-807A-4144-A2C0-6BC6D62F1204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8535-130F-41E0-A0D0-56513B5BF964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590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6796C-807A-4144-A2C0-6BC6D62F1204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8535-130F-41E0-A0D0-56513B5BF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4056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6796C-807A-4144-A2C0-6BC6D62F1204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8535-130F-41E0-A0D0-56513B5BF964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85655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6796C-807A-4144-A2C0-6BC6D62F1204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8535-130F-41E0-A0D0-56513B5BF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316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6796C-807A-4144-A2C0-6BC6D62F1204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8535-130F-41E0-A0D0-56513B5BF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8455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6796C-807A-4144-A2C0-6BC6D62F1204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8535-130F-41E0-A0D0-56513B5BF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31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6796C-807A-4144-A2C0-6BC6D62F1204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8535-130F-41E0-A0D0-56513B5BF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266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6796C-807A-4144-A2C0-6BC6D62F1204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8535-130F-41E0-A0D0-56513B5BF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637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6796C-807A-4144-A2C0-6BC6D62F1204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8535-130F-41E0-A0D0-56513B5BF964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21134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236796C-807A-4144-A2C0-6BC6D62F1204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6F08535-130F-41E0-A0D0-56513B5BF964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3763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Русская литература, театральное и музыкальное искусство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29599" y="4821383"/>
            <a:ext cx="3962401" cy="2036618"/>
          </a:xfrm>
        </p:spPr>
        <p:txBody>
          <a:bodyPr>
            <a:normAutofit/>
          </a:bodyPr>
          <a:lstStyle/>
          <a:p>
            <a:pPr algn="r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9731457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656" y="-1499616"/>
            <a:ext cx="9720072" cy="14996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7" y="781159"/>
            <a:ext cx="10413129" cy="93617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Музыкальное искусства XVIII века - эпоха создания музыкальной классики в ее основных явлениях и жанрах: опера, фуга, соната, симфония</a:t>
            </a:r>
          </a:p>
        </p:txBody>
      </p:sp>
      <p:pic>
        <p:nvPicPr>
          <p:cNvPr id="3076" name="Picture 4" descr="https://i.pinimg.com/originals/db/b3/b0/dbb3b0baab821da296bde990f3a3f70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923" y="1717330"/>
            <a:ext cx="6001678" cy="4671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862989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9376229" y="4960137"/>
            <a:ext cx="1814286" cy="1463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578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Литература в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XVIII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веке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024128" y="1884218"/>
            <a:ext cx="4754880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/>
              <a:t>В русской литературе 18 века начинает складываться первое самостоятельно направление – классицизм. Классицизм развился на основе образцов античной литературы и искусства эпохи Возрождения. На развитие русской литературы в 18 веке, большое влияние оказали петровские реформы, а также школа европейского просвещения.</a:t>
            </a:r>
            <a:endParaRPr lang="ru-RU" sz="2400" dirty="0"/>
          </a:p>
        </p:txBody>
      </p:sp>
      <p:pic>
        <p:nvPicPr>
          <p:cNvPr id="1028" name="Picture 4" descr="Картинки по запросу литература в 18 веке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164" y="2025534"/>
            <a:ext cx="5611091" cy="37407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67341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1482435" y="1981200"/>
            <a:ext cx="471054" cy="3048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955964" y="678872"/>
            <a:ext cx="10099963" cy="1302327"/>
          </a:xfrm>
        </p:spPr>
        <p:txBody>
          <a:bodyPr>
            <a:normAutofit fontScale="850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800" dirty="0"/>
              <a:t>Период с 1720 по 1730-е годы назван просветительским классицизмом. </a:t>
            </a:r>
            <a:endParaRPr lang="ru-RU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/>
              <a:t>На смену просветительскому классицизму приходит просветительский </a:t>
            </a:r>
            <a:r>
              <a:rPr lang="ru-RU" sz="2800" dirty="0" smtClean="0"/>
              <a:t>реализм.</a:t>
            </a:r>
            <a:endParaRPr lang="ru-RU" sz="2800" dirty="0"/>
          </a:p>
        </p:txBody>
      </p:sp>
      <p:pic>
        <p:nvPicPr>
          <p:cNvPr id="2052" name="Picture 4" descr="https://antiquebooks.ru/pic/1/1118/95529_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964" y="1981199"/>
            <a:ext cx="4754562" cy="3565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www.21.by/pub/news/2016/09/147394419321267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498" y="2660071"/>
            <a:ext cx="4638629" cy="33668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919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248623" cy="6889851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1273" y="704781"/>
            <a:ext cx="10626436" cy="931857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Gabriola" panose="04040605051002020D02" pitchFamily="82" charset="0"/>
              </a:rPr>
              <a:t>Деятели русской литературы 18 века</a:t>
            </a:r>
            <a:endParaRPr lang="ru-RU" dirty="0">
              <a:latin typeface="Gabriola" panose="04040605051002020D02" pitchFamily="82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638629" y="1636638"/>
            <a:ext cx="5175374" cy="2006907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ru-RU" sz="2400" dirty="0" smtClean="0"/>
              <a:t>Василий Кириллович Тредиаковский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400" dirty="0" smtClean="0"/>
              <a:t>А. П. Сумароков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400" dirty="0" smtClean="0"/>
              <a:t>Антиох Кантемир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400" dirty="0"/>
              <a:t>Гаврила Романович Державин</a:t>
            </a:r>
          </a:p>
        </p:txBody>
      </p:sp>
      <p:pic>
        <p:nvPicPr>
          <p:cNvPr id="9218" name="Picture 2" descr="https://cdn.turkaramamotoru.com/ru/trediakovskij-vasilij-kirillovich-602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3373" y="1773382"/>
            <a:ext cx="2134336" cy="2667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russkiymir.ru/upload/medialibrary/4dc/4dc3e3e30138938b5fd2efaa1d6292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488" y="3436783"/>
            <a:ext cx="2227811" cy="26657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briefly.ru/static/cache/authors/600/kantemir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003" y="1844657"/>
            <a:ext cx="2183073" cy="2910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https://upload.wikimedia.org/wikipedia/commons/3/39/Portrait-of-gavrila-romanovich-derzhavin-18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468" y="3851564"/>
            <a:ext cx="2122774" cy="2695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643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Театральное искусство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024128" y="1923143"/>
            <a:ext cx="9720072" cy="1110344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/>
              <a:t>Театр XVIII </a:t>
            </a:r>
            <a:r>
              <a:rPr lang="ru-RU" sz="2400" dirty="0"/>
              <a:t>века</a:t>
            </a:r>
            <a:r>
              <a:rPr lang="ru-RU" sz="2400" dirty="0" smtClean="0"/>
              <a:t> в России приобрел </a:t>
            </a:r>
            <a:r>
              <a:rPr lang="ru-RU" sz="2400" dirty="0"/>
              <a:t>огромную </a:t>
            </a:r>
            <a:r>
              <a:rPr lang="ru-RU" sz="2400" dirty="0" smtClean="0"/>
              <a:t>популярность</a:t>
            </a:r>
            <a:r>
              <a:rPr lang="ru-RU" sz="2400" dirty="0"/>
              <a:t>, стал достоянием широких масс, еще одной общедоступной сферой духовной деятельности людей. </a:t>
            </a:r>
          </a:p>
        </p:txBody>
      </p:sp>
      <p:pic>
        <p:nvPicPr>
          <p:cNvPr id="8194" name="Picture 2" descr="https://ds04.infourok.ru/uploads/ex/08a3/0018862a-a3926da4/hello_html_be3e67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158" y="3033487"/>
            <a:ext cx="6949042" cy="30040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6405545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1994844" y="-1780612"/>
            <a:ext cx="9720072" cy="149961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1024127" y="1153014"/>
            <a:ext cx="10209930" cy="94633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В начале 18 века в Москве, на Красной площади впервые открылся публичный театр.</a:t>
            </a:r>
          </a:p>
        </p:txBody>
      </p:sp>
      <p:pic>
        <p:nvPicPr>
          <p:cNvPr id="7170" name="Picture 2" descr="http://www.blueenot.ru/images/890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959" y="1775967"/>
            <a:ext cx="7337098" cy="4160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422652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2553643" y="7610856"/>
            <a:ext cx="9720072" cy="14996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1349828" y="722085"/>
            <a:ext cx="9394371" cy="81105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Расцветом театра 18 века, стала вторая половина </a:t>
            </a:r>
            <a:r>
              <a:rPr lang="ru-RU" sz="2400" dirty="0" smtClean="0"/>
              <a:t>столетия: создание </a:t>
            </a:r>
            <a:r>
              <a:rPr lang="ru-RU" sz="2400" dirty="0"/>
              <a:t>«Театральной директории», государственная финансовая </a:t>
            </a:r>
            <a:r>
              <a:rPr lang="ru-RU" sz="2400" dirty="0" smtClean="0"/>
              <a:t>поддержка.</a:t>
            </a:r>
            <a:endParaRPr lang="ru-RU" sz="2400" dirty="0"/>
          </a:p>
        </p:txBody>
      </p:sp>
      <p:pic>
        <p:nvPicPr>
          <p:cNvPr id="6146" name="Picture 2" descr="https://i.pinimg.com/originals/93/da/87/93da87fde534f924dd39b0e42b42094f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648" y="1700559"/>
            <a:ext cx="5897562" cy="41798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544944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313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5964" y="368578"/>
            <a:ext cx="9720072" cy="1499616"/>
          </a:xfrm>
        </p:spPr>
        <p:txBody>
          <a:bodyPr/>
          <a:lstStyle/>
          <a:p>
            <a:r>
              <a:rPr lang="ru-RU" dirty="0" smtClean="0"/>
              <a:t>Музыкальное искусство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5284" y="0"/>
            <a:ext cx="978844" cy="95068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https://www.culture.ru/storage/images/099537254f524bf99933c7bf0c4ef29e/441baa2217f41b8795173860401680c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257" y="1868194"/>
            <a:ext cx="5972310" cy="40971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526440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-1499616"/>
            <a:ext cx="9720072" cy="14996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4578" y="834572"/>
            <a:ext cx="10446222" cy="82005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В начале 18 века наиболее популярным стилем музыки был сентиментальный классицизм.</a:t>
            </a:r>
          </a:p>
        </p:txBody>
      </p:sp>
      <p:pic>
        <p:nvPicPr>
          <p:cNvPr id="4098" name="Picture 2" descr="http://www.maecenas.ru/images/710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229" y="1654629"/>
            <a:ext cx="5722257" cy="44432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831815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</TotalTime>
  <Words>191</Words>
  <Application>Microsoft Office PowerPoint</Application>
  <PresentationFormat>Широкоэкранный</PresentationFormat>
  <Paragraphs>18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Courier New</vt:lpstr>
      <vt:lpstr>Gabriola</vt:lpstr>
      <vt:lpstr>Tw Cen MT</vt:lpstr>
      <vt:lpstr>Tw Cen MT Condensed</vt:lpstr>
      <vt:lpstr>Wingdings 3</vt:lpstr>
      <vt:lpstr>Интеграл</vt:lpstr>
      <vt:lpstr>Русская литература, театральное и музыкальное искусство</vt:lpstr>
      <vt:lpstr>Литература в XVIII веке</vt:lpstr>
      <vt:lpstr>Презентация PowerPoint</vt:lpstr>
      <vt:lpstr>Деятели русской литературы 18 века</vt:lpstr>
      <vt:lpstr>Театральное искусство</vt:lpstr>
      <vt:lpstr>Презентация PowerPoint</vt:lpstr>
      <vt:lpstr>Презентация PowerPoint</vt:lpstr>
      <vt:lpstr>Музыкальное искусство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Русская литература, театральное и музыкальное искусство</dc:title>
  <dc:creator>Лера Богданова</dc:creator>
  <cp:lastModifiedBy>Амин</cp:lastModifiedBy>
  <cp:revision>12</cp:revision>
  <dcterms:created xsi:type="dcterms:W3CDTF">2020-01-13T10:44:09Z</dcterms:created>
  <dcterms:modified xsi:type="dcterms:W3CDTF">2020-05-10T20:26:04Z</dcterms:modified>
</cp:coreProperties>
</file>