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F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Test</a:t>
            </a:r>
            <a:endParaRPr lang="ru-RU" sz="6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979712" y="2348880"/>
            <a:ext cx="54006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Health</a:t>
            </a:r>
            <a:endParaRPr lang="ru-RU" sz="9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371" y="188641"/>
            <a:ext cx="2974485" cy="2217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786" y="4077072"/>
            <a:ext cx="3059051" cy="230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7873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ru-RU" dirty="0" smtClean="0"/>
              <a:t>Соотнесите английское слово с русским эквивалентом: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1">
            <a:normAutofit fontScale="70000" lnSpcReduction="20000"/>
          </a:bodyPr>
          <a:lstStyle/>
          <a:p>
            <a:r>
              <a:rPr lang="ru-RU" dirty="0" smtClean="0"/>
              <a:t>1.</a:t>
            </a:r>
            <a:r>
              <a:rPr lang="en-US" dirty="0" smtClean="0"/>
              <a:t> to keep fit                                 a)  </a:t>
            </a:r>
            <a:r>
              <a:rPr lang="ru-RU" dirty="0" smtClean="0"/>
              <a:t>иметь больное горло</a:t>
            </a:r>
            <a:r>
              <a:rPr lang="en-US" dirty="0" smtClean="0"/>
              <a:t> </a:t>
            </a:r>
          </a:p>
          <a:p>
            <a:r>
              <a:rPr lang="en-US" dirty="0" smtClean="0"/>
              <a:t>2. to have a backache                 b)</a:t>
            </a:r>
            <a:r>
              <a:rPr lang="ru-RU" dirty="0" smtClean="0"/>
              <a:t> быть в форме</a:t>
            </a:r>
            <a:endParaRPr lang="en-US" dirty="0" smtClean="0"/>
          </a:p>
          <a:p>
            <a:r>
              <a:rPr lang="en-US" dirty="0" smtClean="0"/>
              <a:t>3. to have a high temperature   c)</a:t>
            </a:r>
            <a:r>
              <a:rPr lang="ru-RU" dirty="0" smtClean="0"/>
              <a:t> иметь высокую температуру</a:t>
            </a:r>
            <a:endParaRPr lang="en-US" dirty="0" smtClean="0"/>
          </a:p>
          <a:p>
            <a:r>
              <a:rPr lang="en-US" dirty="0" smtClean="0"/>
              <a:t>4. to have a sore throat              d)</a:t>
            </a:r>
            <a:r>
              <a:rPr lang="ru-RU" dirty="0" smtClean="0"/>
              <a:t> зубной врач</a:t>
            </a:r>
            <a:endParaRPr lang="en-US" dirty="0" smtClean="0"/>
          </a:p>
          <a:p>
            <a:r>
              <a:rPr lang="en-US" dirty="0" smtClean="0"/>
              <a:t>5. to catch a cold                          e)</a:t>
            </a:r>
            <a:r>
              <a:rPr lang="ru-RU" dirty="0" smtClean="0"/>
              <a:t> простудиться</a:t>
            </a:r>
            <a:endParaRPr lang="en-US" dirty="0" smtClean="0"/>
          </a:p>
          <a:p>
            <a:r>
              <a:rPr lang="en-US" dirty="0" smtClean="0"/>
              <a:t>6. a dentist                                    f)</a:t>
            </a:r>
            <a:r>
              <a:rPr lang="ru-RU" dirty="0" smtClean="0"/>
              <a:t> поправиться</a:t>
            </a:r>
            <a:endParaRPr lang="en-US" dirty="0" smtClean="0"/>
          </a:p>
          <a:p>
            <a:r>
              <a:rPr lang="en-US" dirty="0" smtClean="0"/>
              <a:t>7. to recover                                 g)</a:t>
            </a:r>
            <a:r>
              <a:rPr lang="ru-RU" dirty="0" smtClean="0"/>
              <a:t> принимать лекарство</a:t>
            </a:r>
            <a:endParaRPr lang="en-US" dirty="0" smtClean="0"/>
          </a:p>
          <a:p>
            <a:r>
              <a:rPr lang="en-US" dirty="0" smtClean="0"/>
              <a:t>8. to take medicine                     h)</a:t>
            </a:r>
            <a:r>
              <a:rPr lang="ru-RU" dirty="0" smtClean="0"/>
              <a:t> побочный эффект</a:t>
            </a:r>
            <a:endParaRPr lang="en-US" dirty="0" smtClean="0"/>
          </a:p>
          <a:p>
            <a:r>
              <a:rPr lang="en-US" dirty="0" smtClean="0"/>
              <a:t>9. to cough                                    i)</a:t>
            </a:r>
            <a:r>
              <a:rPr lang="ru-RU" dirty="0" smtClean="0"/>
              <a:t> иметь боль в спине</a:t>
            </a:r>
            <a:endParaRPr lang="en-US" dirty="0" smtClean="0"/>
          </a:p>
          <a:p>
            <a:r>
              <a:rPr lang="en-US" dirty="0" smtClean="0"/>
              <a:t>10. to examine                             j)</a:t>
            </a:r>
            <a:r>
              <a:rPr lang="ru-RU" dirty="0" smtClean="0"/>
              <a:t>  кашлять</a:t>
            </a:r>
            <a:endParaRPr lang="en-US" dirty="0" smtClean="0"/>
          </a:p>
          <a:p>
            <a:r>
              <a:rPr lang="en-US" dirty="0" smtClean="0"/>
              <a:t>11. to prescribe                           k)</a:t>
            </a:r>
            <a:r>
              <a:rPr lang="ru-RU" dirty="0" smtClean="0"/>
              <a:t> осматривать</a:t>
            </a:r>
            <a:endParaRPr lang="en-US" dirty="0" smtClean="0"/>
          </a:p>
          <a:p>
            <a:r>
              <a:rPr lang="en-US" dirty="0" smtClean="0"/>
              <a:t>12. side effect                              l)</a:t>
            </a:r>
            <a:r>
              <a:rPr lang="ru-RU" dirty="0" smtClean="0"/>
              <a:t> прописывать лекарство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4041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</a:t>
            </a:r>
            <a:r>
              <a:rPr lang="ru-RU" dirty="0" smtClean="0"/>
              <a:t>Заполните пропуски в тексте словами из рамочки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My little brother is a real… . Every morning he has a … because he doesn’t want to go to school. If he says he has a…, be sure that he has a test that day! When he starts doing his homework, he always has got a … or a… . To stay at home when his classmates sing at the concert he says he has a … or a … . But he always feels… when it is the time to watch TV or to play computer games!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02842" y="1744386"/>
            <a:ext cx="799288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Stomachache,  troublemaker,  toothache,  fine,  sore finger,  cough,  sore throat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64197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3. </a:t>
            </a:r>
            <a:r>
              <a:rPr lang="ru-RU" dirty="0" smtClean="0"/>
              <a:t>Выберите подходящий ответ: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ln>
            <a:solidFill>
              <a:schemeClr val="accent2">
                <a:lumMod val="20000"/>
                <a:lumOff val="80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1. </a:t>
            </a:r>
            <a:r>
              <a:rPr lang="en-US" b="1" dirty="0" smtClean="0">
                <a:solidFill>
                  <a:srgbClr val="7030A0"/>
                </a:solidFill>
              </a:rPr>
              <a:t>Doctor, I don’t feel well.</a:t>
            </a:r>
          </a:p>
          <a:p>
            <a:r>
              <a:rPr lang="en-US" dirty="0" smtClean="0"/>
              <a:t>A) I’m sorry to hear that.</a:t>
            </a:r>
          </a:p>
          <a:p>
            <a:r>
              <a:rPr lang="en-US" dirty="0" smtClean="0"/>
              <a:t>B) No problem.</a:t>
            </a:r>
          </a:p>
          <a:p>
            <a:r>
              <a:rPr lang="en-US" dirty="0" smtClean="0"/>
              <a:t>C) Let me examine you.</a:t>
            </a:r>
          </a:p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2. I feel more dead than alive.</a:t>
            </a:r>
          </a:p>
          <a:p>
            <a:r>
              <a:rPr lang="en-US" dirty="0" smtClean="0"/>
              <a:t>A) Take it easy.</a:t>
            </a:r>
          </a:p>
          <a:p>
            <a:r>
              <a:rPr lang="en-US" dirty="0" smtClean="0"/>
              <a:t>B) I’m sorry to hear you.</a:t>
            </a:r>
          </a:p>
          <a:p>
            <a:r>
              <a:rPr lang="en-US" dirty="0" smtClean="0"/>
              <a:t>C) Be patient! I haven’t touched your tooth yet.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3. I hate staying in bed and taking medicines.</a:t>
            </a:r>
          </a:p>
          <a:p>
            <a:r>
              <a:rPr lang="en-US" dirty="0" smtClean="0"/>
              <a:t>A) I’m afraid you must do it.</a:t>
            </a:r>
          </a:p>
          <a:p>
            <a:r>
              <a:rPr lang="en-US" dirty="0" smtClean="0"/>
              <a:t>B) Cheer up! Don’t worry.</a:t>
            </a:r>
          </a:p>
          <a:p>
            <a:r>
              <a:rPr lang="en-US" dirty="0" smtClean="0"/>
              <a:t>C) Take it easy. Go for a walk.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241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4. </a:t>
            </a:r>
            <a:r>
              <a:rPr lang="ru-RU" sz="2400" dirty="0" smtClean="0"/>
              <a:t>Представьте себя доктором. Дайте инструкции своему пациенту. Используйте  слова в двух колонках.</a:t>
            </a:r>
            <a:br>
              <a:rPr lang="ru-RU" sz="2400" dirty="0" smtClean="0"/>
            </a:br>
            <a:r>
              <a:rPr lang="en-US" sz="2400" dirty="0" smtClean="0">
                <a:solidFill>
                  <a:srgbClr val="FF0000"/>
                </a:solidFill>
              </a:rPr>
              <a:t>Example</a:t>
            </a:r>
            <a:r>
              <a:rPr lang="en-US" sz="2400" dirty="0" smtClean="0"/>
              <a:t>: If you have flu, you should stay in bed.</a:t>
            </a:r>
            <a:endParaRPr lang="ru-RU" sz="2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Have a headache</a:t>
            </a:r>
          </a:p>
          <a:p>
            <a:r>
              <a:rPr lang="en-US" dirty="0" smtClean="0"/>
              <a:t>Feel sick</a:t>
            </a:r>
          </a:p>
          <a:p>
            <a:r>
              <a:rPr lang="en-US" dirty="0" smtClean="0"/>
              <a:t>Have temperature</a:t>
            </a:r>
          </a:p>
          <a:p>
            <a:r>
              <a:rPr lang="en-US" dirty="0" smtClean="0"/>
              <a:t>Have a cough</a:t>
            </a:r>
          </a:p>
          <a:p>
            <a:r>
              <a:rPr lang="en-US" dirty="0" smtClean="0"/>
              <a:t>Have a backache</a:t>
            </a:r>
          </a:p>
          <a:p>
            <a:r>
              <a:rPr lang="en-US" dirty="0" smtClean="0"/>
              <a:t>Have a toothache</a:t>
            </a:r>
          </a:p>
          <a:p>
            <a:r>
              <a:rPr lang="en-US" dirty="0" smtClean="0"/>
              <a:t>Have a sore eye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Don’t watch TV</a:t>
            </a:r>
          </a:p>
          <a:p>
            <a:r>
              <a:rPr lang="en-US" dirty="0" smtClean="0"/>
              <a:t>Take your temperature</a:t>
            </a:r>
          </a:p>
          <a:p>
            <a:r>
              <a:rPr lang="en-US" dirty="0" smtClean="0"/>
              <a:t>Give up food and drink much water</a:t>
            </a:r>
          </a:p>
          <a:p>
            <a:r>
              <a:rPr lang="en-US" dirty="0" smtClean="0"/>
              <a:t>Take medicines</a:t>
            </a:r>
          </a:p>
          <a:p>
            <a:r>
              <a:rPr lang="en-US" dirty="0" smtClean="0"/>
              <a:t>Drink hot milk</a:t>
            </a:r>
          </a:p>
          <a:p>
            <a:r>
              <a:rPr lang="en-US" dirty="0" smtClean="0"/>
              <a:t>Visit a dentist</a:t>
            </a:r>
          </a:p>
          <a:p>
            <a:r>
              <a:rPr lang="en-US" dirty="0" smtClean="0"/>
              <a:t>Stay in bed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6805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C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5. Ответьте на вопросы:</a:t>
            </a: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1. </a:t>
            </a:r>
            <a:r>
              <a:rPr lang="en-US" dirty="0" smtClean="0"/>
              <a:t>What do you do when you fall ill?</a:t>
            </a:r>
          </a:p>
          <a:p>
            <a:r>
              <a:rPr lang="en-US" dirty="0" smtClean="0"/>
              <a:t>2. What does the doctor do when he comes?</a:t>
            </a:r>
          </a:p>
          <a:p>
            <a:r>
              <a:rPr lang="en-US" dirty="0" smtClean="0"/>
              <a:t>3. Who looks after you when you are sick?</a:t>
            </a:r>
          </a:p>
          <a:p>
            <a:r>
              <a:rPr lang="en-US" dirty="0" smtClean="0"/>
              <a:t>4. What do you like doing when you are sick?</a:t>
            </a:r>
          </a:p>
          <a:p>
            <a:r>
              <a:rPr lang="en-US" dirty="0" smtClean="0"/>
              <a:t>5. What do you hate doing when you are sick?</a:t>
            </a:r>
          </a:p>
          <a:p>
            <a:r>
              <a:rPr lang="en-US" dirty="0" smtClean="0"/>
              <a:t>6. Do you take care of your parents when they are sick?</a:t>
            </a:r>
          </a:p>
          <a:p>
            <a:r>
              <a:rPr lang="en-US" dirty="0" smtClean="0"/>
              <a:t>7. Would you like to become a doctor?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67360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498</Words>
  <Application>Microsoft Office PowerPoint</Application>
  <PresentationFormat>Экран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1. Соотнесите английское слово с русским эквивалентом:</vt:lpstr>
      <vt:lpstr>2. Заполните пропуски в тексте словами из рамочки</vt:lpstr>
      <vt:lpstr>3. Выберите подходящий ответ:</vt:lpstr>
      <vt:lpstr>4. Представьте себя доктором. Дайте инструкции своему пациенту. Используйте  слова в двух колонках. Example: If you have flu, you should stay in bed.</vt:lpstr>
      <vt:lpstr>5. Ответьте на вопросы: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hp</cp:lastModifiedBy>
  <cp:revision>5</cp:revision>
  <dcterms:created xsi:type="dcterms:W3CDTF">2015-05-10T11:07:33Z</dcterms:created>
  <dcterms:modified xsi:type="dcterms:W3CDTF">2015-05-10T11:56:29Z</dcterms:modified>
</cp:coreProperties>
</file>