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8" r:id="rId4"/>
    <p:sldId id="269" r:id="rId5"/>
    <p:sldId id="270" r:id="rId6"/>
    <p:sldId id="272" r:id="rId7"/>
    <p:sldId id="271" r:id="rId8"/>
    <p:sldId id="274" r:id="rId9"/>
    <p:sldId id="275" r:id="rId10"/>
    <p:sldId id="276" r:id="rId11"/>
    <p:sldId id="277" r:id="rId12"/>
    <p:sldId id="279" r:id="rId13"/>
    <p:sldId id="278" r:id="rId14"/>
    <p:sldId id="283" r:id="rId15"/>
    <p:sldId id="280" r:id="rId16"/>
    <p:sldId id="281" r:id="rId17"/>
    <p:sldId id="286" r:id="rId18"/>
    <p:sldId id="287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F35944-A0B8-4A1C-BCC3-3A07FF278983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AEC377-3A8A-4A87-9C1F-E326A8E87E43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38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77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ебо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7CFDF-C653-4754-98E6-9F6D9C892D05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1876-9168-4A26-8D0C-790FE7DECDCD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FAC3-B2DD-4A48-94D7-F7B610F98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133450"/>
      </p:ext>
    </p:extLst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7AE8-1706-44A1-A496-56524A53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695619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C16B9-6AD0-4B72-B83A-EEBE77B04080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878EB-3D3D-45B1-902F-BBFD6D84A71A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697B-2EAA-44F6-AC1B-9FFFDB4913AA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FBC0B-9D1F-47A4-AB54-B5A29B750DEC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9762-4988-46DF-B407-1D6F983FD222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B11BE-8814-4403-B2D8-CFC8D5D61B51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3F184-FFFE-42EC-8EDA-51D9CD1A405B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7EA49B-CCF9-48A6-887A-A55AE8A49A03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8" name="вода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D5C8BE9-0404-49B6-80C8-97167A2D586E}" type="datetime1">
              <a:rPr lang="ru-RU" smtClean="0"/>
              <a:pPr rtl="0"/>
              <a:t>26.03.2020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0"/>
            <a:ext cx="10696333" cy="685800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Даниель Дефо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1660-1731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«Робинзон Крузо»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671537" y="5591909"/>
            <a:ext cx="2520463" cy="1266090"/>
          </a:xfrm>
        </p:spPr>
        <p:txBody>
          <a:bodyPr rtlCol="0"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600" b="1" i="1" dirty="0">
                <a:solidFill>
                  <a:srgbClr val="7030A0"/>
                </a:solidFill>
              </a:rPr>
              <a:t>ПРЕЗЕНТАЦИЮ  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>
                <a:solidFill>
                  <a:srgbClr val="7030A0"/>
                </a:solidFill>
              </a:rPr>
              <a:t>ПОДГОТОВИЛА </a:t>
            </a:r>
            <a:r>
              <a:rPr lang="ru-RU" sz="1600" b="1" i="1" dirty="0" smtClean="0">
                <a:solidFill>
                  <a:srgbClr val="7030A0"/>
                </a:solidFill>
              </a:rPr>
              <a:t>УЧИТЕЛЬ  </a:t>
            </a:r>
            <a:r>
              <a:rPr lang="ru-RU" sz="1600" b="1" i="1" dirty="0">
                <a:solidFill>
                  <a:srgbClr val="7030A0"/>
                </a:solidFill>
              </a:rPr>
              <a:t>РУССКОГО ЯЗЫКА И </a:t>
            </a:r>
            <a:r>
              <a:rPr lang="ru-RU" sz="1600" b="1" i="1" dirty="0" smtClean="0">
                <a:solidFill>
                  <a:srgbClr val="7030A0"/>
                </a:solidFill>
              </a:rPr>
              <a:t>ЛИТЕРАТУРЫ                                                               ИСМАИЛОВА </a:t>
            </a:r>
            <a:r>
              <a:rPr lang="ru-RU" sz="1600" b="1" i="1" dirty="0">
                <a:solidFill>
                  <a:srgbClr val="7030A0"/>
                </a:solidFill>
              </a:rPr>
              <a:t>Л.З.            </a:t>
            </a:r>
          </a:p>
          <a:p>
            <a:pPr rtl="0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565" y="-1"/>
            <a:ext cx="7778841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9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20" y="642919"/>
            <a:ext cx="62242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«Робинзон Крузо» - приключенческий роман. Это увлекательный рассказ о человеке, жаждавшем приключений и бежавшем из родительского дома для того, чтобы вверить свою судьбу игре случайностей, с которыми были сопряжены опасные путешествия на суше и море.</a:t>
            </a:r>
          </a:p>
        </p:txBody>
      </p:sp>
      <p:pic>
        <p:nvPicPr>
          <p:cNvPr id="7174" name="Picture 6" descr="http://img-fotki.yandex.ru/get/3114/goodwine-good.1e/0_2999e_ad5e12b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39" y="332655"/>
            <a:ext cx="4916005" cy="63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2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0468" y="103032"/>
            <a:ext cx="9611931" cy="759854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>
                <a:solidFill>
                  <a:srgbClr val="0070C0"/>
                </a:solidFill>
                <a:latin typeface="Arial Black" pitchFamily="34" charset="0"/>
              </a:rPr>
              <a:t>Роман  о Робинзоне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3363" y="1004552"/>
            <a:ext cx="7559900" cy="566670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всем известно, что история  о жизни Робинзона Крузо  превратилась в литературную эпопею, состоящую из трёх частей.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части (1720), названной «Дальнейшие приключения Робинзона Крузо» и принятой публикой гораздо более прохладно,  герой в очередной раз отправляется в скитания: посещает свой любимый остров, совершает кругосветное путешествие, в конце которого оказывается в далекой и загадочной России.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Третья часть эпопеи, носящая название «Серьёзные размышления в течение жизни и удивительные приключения Робинзона Крузо, включающие его видения ангельского мира» (1721), не является в полной мере художественным произведением, а скорее представляет  собой эссе на социально-философские и религиозные темы.  </a:t>
            </a: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953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46" y="1262129"/>
            <a:ext cx="4288665" cy="48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0521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4" y="265176"/>
            <a:ext cx="10534918" cy="649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БЕСЕДА  ПО  ТЕКСТУ  ГЛАВЫ  ШЕСТОЙ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6061" y="1339403"/>
            <a:ext cx="6233375" cy="43755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знаете о Робинзоне Крузо? Нравится ли вам его характер?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взял с собой Робинзон с разбитого корабля? Почему именно эти вещи Д. Дефо считает самыми необходимыми для своего героя?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говорит Робинзон Крузо о деньгах? Почему?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 героев литературных произведений, о которых вы прочитали в  5-ом классе, можно назвать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робинзонами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? Почему?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Тайна Робинзона Круз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146221"/>
            <a:ext cx="5318975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26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676" y="265176"/>
            <a:ext cx="10775324" cy="77801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чём свидетельствует такой дневник?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 он характеризует героя?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40946" y="1146219"/>
            <a:ext cx="6362164" cy="556367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4600" b="1" u="sng" dirty="0">
                <a:solidFill>
                  <a:srgbClr val="FF0000"/>
                </a:solidFill>
              </a:rPr>
              <a:t>Добро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жив и не утонул, подобно всем моим товарищам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зато я выделен из всего нашего экипажа: смерть пощадила одного меня, и тот, кто столь чудесным образом спас меня от смерти, может спасти меня и из моего безотрадного положения.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не умер с голоду и не погиб в этом пустынном месте, где человеку нечем питаться.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живу в жарком климате, где можно обойтись и без одежды.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остров, куда я попал, безлюден, и я не видел на нем ни одного хищного зверя, как на берегах Африки. Что было бы со мной, если бы меня выбросило на африканский берег?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Бог чудесно пригнал наш корабль так близко к берегу, что я не только успел запастись всем необходимым для удовлетворения моих текущих потребностей, но и получил возможность добывать себе пропитание до конца моих дней.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146219"/>
            <a:ext cx="5499279" cy="556367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200" b="1" u="sng" dirty="0">
                <a:solidFill>
                  <a:srgbClr val="FF0000"/>
                </a:solidFill>
              </a:rPr>
              <a:t>Зло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заброшен судьбой на мрачный, необитаемый остров и не имею никакой надежды на избавление.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как бы выделен и отрезан от всего мира и обречен на горе</a:t>
            </a:r>
            <a:r>
              <a:rPr lang="ru-RU" b="1" dirty="0" smtClean="0"/>
              <a:t>.</a:t>
            </a:r>
            <a:endParaRPr lang="ru-RU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отделен от всего человечества; я отшельник, изгнанный из общества людей.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У меня мало одежды, и скоро мне будет нечем прикрыть свое тело.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беззащитен против нападения людей и зверей</a:t>
            </a:r>
            <a:r>
              <a:rPr lang="ru-RU" b="1" dirty="0" smtClean="0"/>
              <a:t>.</a:t>
            </a:r>
            <a:endParaRPr lang="ru-RU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Мне не с кем перемолвиться словом и некому утешить меня</a:t>
            </a:r>
          </a:p>
        </p:txBody>
      </p:sp>
    </p:spTree>
    <p:extLst>
      <p:ext uri="{BB962C8B-B14F-4D97-AF65-F5344CB8AC3E}">
        <p14:creationId xmlns:p14="http://schemas.microsoft.com/office/powerpoint/2010/main" xmlns="" val="78144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7984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Иллюстрации  к  роману</a:t>
            </a:r>
            <a:endParaRPr lang="ru-RU" dirty="0"/>
          </a:p>
        </p:txBody>
      </p:sp>
      <p:pic>
        <p:nvPicPr>
          <p:cNvPr id="8198" name="Picture 6" descr="Картинки по запросу корабль робинзона крузо попал в штор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2" y="798490"/>
            <a:ext cx="5771770" cy="59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робинзон крузо иллюстра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042" y="798490"/>
            <a:ext cx="5598015" cy="58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27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2" y="265176"/>
            <a:ext cx="9395567" cy="881044"/>
          </a:xfrm>
        </p:spPr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Picture 7" descr="Крузо строит жиль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17" y="502276"/>
            <a:ext cx="5434885" cy="6014434"/>
          </a:xfrm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9589" y="502277"/>
            <a:ext cx="5138670" cy="6014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800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141668"/>
            <a:ext cx="9509759" cy="109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Картинки по запросу даниель дефо прототип робинзона круз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804" y="515156"/>
            <a:ext cx="5570001" cy="57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56" y="515156"/>
            <a:ext cx="5743978" cy="56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7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Чему  нас  учит  роман  Д. Дефо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«Робинзон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рузо»?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428" y="1572768"/>
            <a:ext cx="10258452" cy="4142232"/>
          </a:xfrm>
        </p:spPr>
        <p:txBody>
          <a:bodyPr>
            <a:noAutofit/>
          </a:bodyPr>
          <a:lstStyle/>
          <a:p>
            <a:r>
              <a:rPr lang="ru-RU" sz="3200" dirty="0"/>
              <a:t>Книга Д</a:t>
            </a:r>
            <a:r>
              <a:rPr lang="ru-RU" sz="3200" dirty="0" smtClean="0"/>
              <a:t>. Дефо </a:t>
            </a:r>
            <a:r>
              <a:rPr lang="ru-RU" sz="3200" dirty="0"/>
              <a:t>«Робинзон Крузо» - одно из самых оптимистичных </a:t>
            </a:r>
            <a:r>
              <a:rPr lang="ru-RU" sz="3200" dirty="0" smtClean="0"/>
              <a:t> и  позитивных  литературных </a:t>
            </a:r>
            <a:r>
              <a:rPr lang="ru-RU" sz="3200" dirty="0"/>
              <a:t>сочинений, </a:t>
            </a:r>
            <a:r>
              <a:rPr lang="ru-RU" sz="3200" dirty="0" smtClean="0"/>
              <a:t> повествующее  </a:t>
            </a:r>
            <a:r>
              <a:rPr lang="ru-RU" sz="3200" dirty="0"/>
              <a:t>о </a:t>
            </a:r>
            <a:r>
              <a:rPr lang="ru-RU" sz="3200" dirty="0" smtClean="0"/>
              <a:t>человеке</a:t>
            </a:r>
            <a:r>
              <a:rPr lang="ru-RU" sz="3200" dirty="0"/>
              <a:t>, </a:t>
            </a:r>
            <a:r>
              <a:rPr lang="ru-RU" sz="3200" dirty="0" smtClean="0"/>
              <a:t> сумевшем выжить  </a:t>
            </a:r>
            <a:r>
              <a:rPr lang="ru-RU" sz="3200" dirty="0"/>
              <a:t>в </a:t>
            </a:r>
            <a:r>
              <a:rPr lang="ru-RU" sz="3200" dirty="0" smtClean="0"/>
              <a:t> тяжелых   условиях  и  не </a:t>
            </a:r>
            <a:r>
              <a:rPr lang="ru-RU" sz="3200" dirty="0"/>
              <a:t>потерявшем при этом лучших человеческих </a:t>
            </a:r>
            <a:r>
              <a:rPr lang="ru-RU" sz="3200" dirty="0" smtClean="0"/>
              <a:t> качеств </a:t>
            </a:r>
            <a:r>
              <a:rPr lang="ru-RU" sz="3200" dirty="0"/>
              <a:t>– трудолюбия, </a:t>
            </a:r>
            <a:r>
              <a:rPr lang="ru-RU" sz="3200" dirty="0" smtClean="0"/>
              <a:t> храбрости,  </a:t>
            </a:r>
            <a:r>
              <a:rPr lang="ru-RU" sz="3200" dirty="0"/>
              <a:t>стремления к познанию, доброты</a:t>
            </a:r>
            <a:r>
              <a:rPr lang="ru-RU" sz="3200" dirty="0" smtClean="0"/>
              <a:t>,  </a:t>
            </a:r>
            <a:r>
              <a:rPr lang="ru-RU" sz="3200" dirty="0"/>
              <a:t>совестливости, </a:t>
            </a:r>
            <a:r>
              <a:rPr lang="ru-RU" sz="3200" dirty="0" smtClean="0"/>
              <a:t> выдержки</a:t>
            </a:r>
            <a:r>
              <a:rPr lang="ru-RU" sz="3200" dirty="0"/>
              <a:t>, силы воли… Именно этим качествам учит читателей книга Дефо о замечательном </a:t>
            </a:r>
            <a:r>
              <a:rPr lang="ru-RU" sz="3200" dirty="0" smtClean="0"/>
              <a:t>Робинзоне.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7064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Прочитать рассказ «Приключения Робинзона Крузо».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4" y="734096"/>
            <a:ext cx="6297770" cy="5962918"/>
          </a:xfrm>
        </p:spPr>
        <p:txBody>
          <a:bodyPr rtlCol="0">
            <a:normAutofit fontScale="90000"/>
          </a:bodyPr>
          <a:lstStyle/>
          <a:p>
            <a:pPr marL="18000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Даниэль Дефо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  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(</a:t>
            </a: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ок.1660- 1731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)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стоит в ряду самых лучших писателей не только Англии, но и вероятно всего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света.</a:t>
            </a:r>
            <a:b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Роман «Робинзон Крузо» известен всему миру уже около 300 лет. А об авторе этой знаменитой книги мы знаем достоверно очень мало.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Торговец  и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путешественник, советник королей и правительств, тайный агент на территории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Англии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Шотландии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многодетный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отец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богач ,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 раз преследовался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властями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несколько раз его ставили к позорному столбу</a:t>
            </a:r>
            <a:b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даже сажали в тюрьму за памфлеты, высмеивающие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политический  строй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ru-RU" sz="2700" b="1" dirty="0">
                <a:solidFill>
                  <a:srgbClr val="990033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rgbClr val="990033"/>
                </a:solidFill>
                <a:latin typeface="Comic Sans MS" pitchFamily="66" charset="0"/>
                <a:cs typeface="Arial" pitchFamily="34" charset="0"/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864" y="283336"/>
            <a:ext cx="5306096" cy="6284890"/>
          </a:xfrm>
        </p:spPr>
      </p:pic>
    </p:spTree>
    <p:extLst>
      <p:ext uri="{BB962C8B-B14F-4D97-AF65-F5344CB8AC3E}">
        <p14:creationId xmlns:p14="http://schemas.microsoft.com/office/powerpoint/2010/main" xmlns="" val="257868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5743977"/>
            <a:ext cx="6349283" cy="128788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«Судеб таких изменчивых никто не испытал, тринадцать раз я был богат и снова бедным стал</a:t>
            </a:r>
            <a:r>
              <a:rPr lang="ru-RU" sz="2700" b="1" dirty="0" smtClean="0">
                <a:solidFill>
                  <a:srgbClr val="002060"/>
                </a:solidFill>
              </a:rPr>
              <a:t>»  </a:t>
            </a:r>
            <a:r>
              <a:rPr lang="ru-RU" sz="2700" b="1" dirty="0">
                <a:solidFill>
                  <a:srgbClr val="002060"/>
                </a:solidFill>
              </a:rPr>
              <a:t>Д</a:t>
            </a:r>
            <a:r>
              <a:rPr lang="ru-RU" sz="2700" b="1" dirty="0" smtClean="0">
                <a:solidFill>
                  <a:srgbClr val="002060"/>
                </a:solidFill>
              </a:rPr>
              <a:t>. Дефо</a:t>
            </a:r>
            <a:r>
              <a:rPr lang="ru-RU" sz="2700" b="1" dirty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75042" y="412124"/>
            <a:ext cx="5486400" cy="5679582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/>
              <a:t>Жизнь  Д. Дефо  была  полна взлётов  и падений, невероятных  удач  и потерь.</a:t>
            </a:r>
          </a:p>
          <a:p>
            <a:r>
              <a:rPr lang="ru-RU" sz="2800" i="1" dirty="0" smtClean="0"/>
              <a:t>Сохранился  словесный портрет  Д. Дефо : </a:t>
            </a:r>
          </a:p>
          <a:p>
            <a:pPr marL="45720" indent="0">
              <a:buNone/>
            </a:pPr>
            <a:r>
              <a:rPr lang="ru-RU" sz="2800" i="1" dirty="0" smtClean="0"/>
              <a:t>    « Он среднего роста, худощав, около 40 лет от роду; лицо смуглое ,волосы тёмно-каштановые, носит парик; глаза серые; нос с горбинкой, подбородок </a:t>
            </a:r>
            <a:r>
              <a:rPr lang="ru-RU" sz="2800" i="1" dirty="0" err="1" smtClean="0"/>
              <a:t>острый,под</a:t>
            </a:r>
            <a:r>
              <a:rPr lang="ru-RU" sz="2800" i="1" dirty="0" smtClean="0"/>
              <a:t> углом рта большая родинка…»</a:t>
            </a:r>
          </a:p>
        </p:txBody>
      </p:sp>
      <p:pic>
        <p:nvPicPr>
          <p:cNvPr id="1026" name="Picture 2" descr="Картинки по запросу даниель деф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62" y="128789"/>
            <a:ext cx="4667908" cy="51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5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0608" y="265175"/>
            <a:ext cx="5552512" cy="589092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За сатиру, направленную против  религиозных фанатиков  Д. Дефо  по приказу  королевы  был выставлен  к  позорному столбу  с  головой  и  руками, просунутыми   в  деревянные колодки.  Но  уличная  толпа засыпала  эшафот  цветами.</a:t>
            </a:r>
          </a:p>
          <a:p>
            <a:r>
              <a:rPr lang="ru-RU" sz="2800" i="1" dirty="0" smtClean="0"/>
              <a:t>Д. Дефо  полтора  года провёл  в  тюрьме. Он  был всегда  уверен  в  правоте своих  убеждений,  боролся  со злом.</a:t>
            </a:r>
            <a:endParaRPr lang="ru-RU" sz="2800" i="1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070" y="265177"/>
            <a:ext cx="6014434" cy="58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46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60654" y="618186"/>
            <a:ext cx="4739424" cy="542200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  результате  гонений больной  70- летний  Дефо лишился  рассудка,  бежал от семьи  и  </a:t>
            </a:r>
            <a:r>
              <a:rPr lang="ru-RU" sz="2800" i="1" dirty="0" smtClean="0">
                <a:solidFill>
                  <a:srgbClr val="FF0000"/>
                </a:solidFill>
              </a:rPr>
              <a:t>умер  12 апреля 1731 года   </a:t>
            </a:r>
            <a:r>
              <a:rPr lang="ru-RU" sz="2800" i="1" dirty="0" smtClean="0"/>
              <a:t>в Лондоне ,в  полном одиночестве .</a:t>
            </a:r>
          </a:p>
          <a:p>
            <a:r>
              <a:rPr lang="ru-RU" sz="2800" i="1" dirty="0" smtClean="0"/>
              <a:t>Д. Дефо  написал  за жизнь немало  книг.  Но на надгробии  его  высечена надпись :           « Даниэль  Дефо, автор     «Робинзона Крузо».</a:t>
            </a:r>
            <a:endParaRPr lang="ru-RU" sz="2800" i="1" dirty="0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21" y="373487"/>
            <a:ext cx="6508124" cy="5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34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-115910" y="180304"/>
            <a:ext cx="12595538" cy="11204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«Приключения </a:t>
            </a:r>
            <a:b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Робинзона  Крузо»</a:t>
            </a:r>
          </a:p>
        </p:txBody>
      </p:sp>
      <p:pic>
        <p:nvPicPr>
          <p:cNvPr id="14340" name="Picture 11" descr="Robinson_Cruose_1719_1st_edi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183" y="1300766"/>
            <a:ext cx="4984123" cy="3685571"/>
          </a:xfrm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77306" y="1300766"/>
            <a:ext cx="6851561" cy="540483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</a:rPr>
              <a:t>Один  из  самых известных  романов  Даниеля  Дефо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«Приключение  Робинзона  Крузо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».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Полное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название романа 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«Жизнь и удивительные приключения Робинзона Крузо, моряка из Йорка, прожившего 28 лет в полном одиночестве на необитаемом острове у берегов Америки близ устья реки Ориноко, куда он был выброшен кораблекрушением, во время которого весь экипаж корабля, кроме него, погиб, с изложением его неожиданного освобождения пиратами, написанные им самим»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93183" y="5065712"/>
            <a:ext cx="49841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Monotype Corsiva" pitchFamily="66" charset="0"/>
              </a:rPr>
              <a:t>Первое </a:t>
            </a:r>
            <a:r>
              <a:rPr lang="ru-RU" sz="2400" i="1" dirty="0" smtClean="0">
                <a:latin typeface="Monotype Corsiva" pitchFamily="66" charset="0"/>
              </a:rPr>
              <a:t> издание  романа</a:t>
            </a:r>
            <a:r>
              <a:rPr lang="ru-RU" sz="2400" i="1" dirty="0">
                <a:latin typeface="Monotype Corsiva" pitchFamily="66" charset="0"/>
              </a:rPr>
              <a:t>. 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i="1" dirty="0" smtClean="0">
                <a:latin typeface="Monotype Corsiva" pitchFamily="66" charset="0"/>
              </a:rPr>
              <a:t>Слева  гравюра  Кларка  и  </a:t>
            </a:r>
            <a:r>
              <a:rPr lang="ru-RU" sz="2400" i="1" dirty="0" err="1" smtClean="0">
                <a:latin typeface="Monotype Corsiva" pitchFamily="66" charset="0"/>
              </a:rPr>
              <a:t>Пайна</a:t>
            </a:r>
            <a:r>
              <a:rPr lang="ru-RU" sz="2400" i="1" dirty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i="1" dirty="0">
                <a:latin typeface="Monotype Corsiva" pitchFamily="66" charset="0"/>
              </a:rPr>
              <a:t>перерисованная </a:t>
            </a:r>
            <a:r>
              <a:rPr lang="ru-RU" sz="2400" i="1" dirty="0" smtClean="0">
                <a:latin typeface="Monotype Corsiva" pitchFamily="66" charset="0"/>
              </a:rPr>
              <a:t> Жаном   </a:t>
            </a:r>
            <a:r>
              <a:rPr lang="ru-RU" sz="2400" i="1" dirty="0" err="1" smtClean="0">
                <a:latin typeface="Monotype Corsiva" pitchFamily="66" charset="0"/>
              </a:rPr>
              <a:t>Гранвилем</a:t>
            </a:r>
            <a:r>
              <a:rPr lang="ru-RU" sz="2400" i="1" dirty="0" smtClean="0">
                <a:latin typeface="Monotype Corsiva" pitchFamily="66" charset="0"/>
              </a:rPr>
              <a:t>  в</a:t>
            </a:r>
          </a:p>
          <a:p>
            <a:pPr algn="ctr"/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>
                <a:latin typeface="Monotype Corsiva" pitchFamily="66" charset="0"/>
              </a:rPr>
              <a:t>1840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79149629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0620" y="265176"/>
            <a:ext cx="9994004" cy="9454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  БЫЛ   ПРОТОТИПОМ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РОБИНЗОНА   КРУЗО 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78879" y="1339403"/>
            <a:ext cx="5659835" cy="43755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 1712 г. в Лондоне была напечатана книга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английского  капитана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</a:rPr>
              <a:t>Роджерса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«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Путешествие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вокруг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света»,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которой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было  рассказано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о происшествии,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случившемся  31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января 1709 г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. :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«...Мы подошли к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острову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Хуан-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</a:rPr>
              <a:t>Фернандес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Наша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шлюпка доставила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корабль человека в козьих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шкурах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которые  имели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более дикий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вид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, чем их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подлинные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владельцы.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Он  прожил  на  острове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четыре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года 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четыре  месяца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. Это был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шотландец  по 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имени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Александр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Селькирк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».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Вернувшись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родину,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</a:rPr>
              <a:t>Селькирк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заявил: «Теперь у меня капитал, но никогда больше не буду я так счастлив, как в те дни...»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2" y="1339403"/>
            <a:ext cx="6310647" cy="4237148"/>
          </a:xfrm>
        </p:spPr>
      </p:pic>
    </p:spTree>
    <p:extLst>
      <p:ext uri="{BB962C8B-B14F-4D97-AF65-F5344CB8AC3E}">
        <p14:creationId xmlns:p14="http://schemas.microsoft.com/office/powerpoint/2010/main" xmlns="" val="254683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081264"/>
              </p:ext>
            </p:extLst>
          </p:nvPr>
        </p:nvGraphicFramePr>
        <p:xfrm>
          <a:off x="193182" y="187406"/>
          <a:ext cx="11835686" cy="6645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5264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sng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800" b="1" i="0" u="sng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Александра </a:t>
                      </a:r>
                      <a:r>
                        <a:rPr lang="ru-RU" sz="2800" b="1" i="0" u="sng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Селькирка</a:t>
                      </a:r>
                      <a:endParaRPr lang="ru-RU" sz="2800" b="1" i="0" u="sng" dirty="0">
                        <a:solidFill>
                          <a:srgbClr val="00206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800" b="1" u="sng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Робинзона Крузо</a:t>
                      </a:r>
                      <a:endParaRPr lang="ru-RU" sz="2800" b="1" u="sng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446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1. Родился в 1711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году.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1. Родился в 1632 году.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691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2. Родился в Ларго (Шотландия).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2. Родился в Йорке (Англия).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72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3. После пленения пиратами сам стал пиратом.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3. После пленения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был продан в рабство, бежал через несколько лет.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72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4.Отправился в плавание боцманом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за золотом.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4.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Отправился в плавание совладельцем судна за невольниками.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5. На остров попал по своей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воле из-за вражды с капитаном корабля.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5. На остров попал после кораблекрушения.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507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6.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Прожил на острове 4,5 года.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6. Прожил на острове 28 лет.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8354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7. Был спасен случайно зашедшим кораблем.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7. Был спасен кораблем, захваченным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(помог капитану вновь овладеть своим кораблем).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48977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8. Через несколько лет вновь поступил на службу и погиб.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8.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Стал богатым человеком, принял решение остаться жить в Англии.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339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dreygoncharov.users.photofile.ru/photo/andreygoncharov/150093265/xlarge/15293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986" y="188640"/>
            <a:ext cx="503563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99" y="1854558"/>
            <a:ext cx="65167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Прославленный роман «Жизнь, необыкновенные и удивительные приключения Робинзона Крузо» был написан Дефо на 58-м году жизни и увидел свет 25 апреля 1719 года. Книгу раскупили мгновенно, и понадобились новые издания. В течение одного только 1719 года роман издавался четыре раза.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 многое изменил в истории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Селькирка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выдумка оказалась убедительнее правды. Реальная история о человеке, прожившем несколько лет в изоляции на диком острове, показала неисчерпаемые возможности человека.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08" y="188640"/>
            <a:ext cx="6164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РОМАН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О РОБИНЗОНЕ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37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Океан 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8758_TF02895256.potx" id="{0D5CB4BB-E234-43FC-8270-85436C57C46F}" vid="{643B7369-305E-44FF-9288-DDF9D042A565}"/>
    </a:ext>
  </a:extLst>
</a:theme>
</file>

<file path=ppt/theme/theme2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оформлении морских волн (широкоэкранный формат)</Template>
  <TotalTime>240</TotalTime>
  <Words>1105</Words>
  <Application>Microsoft Office PowerPoint</Application>
  <PresentationFormat>Произвольный</PresentationFormat>
  <Paragraphs>78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Океан 16 x 9</vt:lpstr>
      <vt:lpstr>                 Даниель Дефо                                     1660-1731                  Роман «Робинзон Крузо»</vt:lpstr>
      <vt:lpstr>Даниэль Дефо      (ок.1660- 1731) Это имя стоит в ряду самых лучших писателей не только Англии, но и вероятно всего света.        Роман «Робинзон Крузо» известен всему миру уже около 300 лет. А об авторе этой знаменитой книги мы знаем достоверно очень мало.        Торговец  и путешественник, советник королей и правительств, тайный агент на территории  Англии и  Шотландии,  многодетный  отец и богач , он не раз преследовался  властями, несколько раз его ставили к позорному столбу  и даже сажали в тюрьму за памфлеты, высмеивающие  политический  строй. </vt:lpstr>
      <vt:lpstr>«Судеб таких изменчивых никто не испытал, тринадцать раз я был богат и снова бедным стал»  Д. Дефо. </vt:lpstr>
      <vt:lpstr>Слайд 4</vt:lpstr>
      <vt:lpstr>Слайд 5</vt:lpstr>
      <vt:lpstr>«Приключения   Робинзона  Крузо»</vt:lpstr>
      <vt:lpstr>КТО   БЫЛ   ПРОТОТИПОМ     РОБИНЗОНА   КРУЗО ?</vt:lpstr>
      <vt:lpstr>Слайд 8</vt:lpstr>
      <vt:lpstr>Слайд 9</vt:lpstr>
      <vt:lpstr>Слайд 10</vt:lpstr>
      <vt:lpstr>Роман  о Робинзоне</vt:lpstr>
      <vt:lpstr>БЕСЕДА  ПО  ТЕКСТУ  ГЛАВЫ  ШЕСТОЙ</vt:lpstr>
      <vt:lpstr>О чём свидетельствует такой дневник?  Как он характеризует героя?</vt:lpstr>
      <vt:lpstr>Иллюстрации  к  роману</vt:lpstr>
      <vt:lpstr>Слайд 15</vt:lpstr>
      <vt:lpstr>Слайд 16</vt:lpstr>
      <vt:lpstr>Чему  нас  учит  роман  Д. Дефо         «Робинзон Крузо»? 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Даниель Дефо 1660-1731 Роман «Робинзон Крузо»</dc:title>
  <dc:creator>Людмила</dc:creator>
  <cp:lastModifiedBy>Sony</cp:lastModifiedBy>
  <cp:revision>33</cp:revision>
  <dcterms:created xsi:type="dcterms:W3CDTF">2018-03-01T17:22:51Z</dcterms:created>
  <dcterms:modified xsi:type="dcterms:W3CDTF">2020-03-26T08:59:14Z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