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99" r:id="rId3"/>
  </p:sldMasterIdLst>
  <p:notesMasterIdLst>
    <p:notesMasterId r:id="rId22"/>
  </p:notesMasterIdLst>
  <p:sldIdLst>
    <p:sldId id="256" r:id="rId4"/>
    <p:sldId id="301" r:id="rId5"/>
    <p:sldId id="286" r:id="rId6"/>
    <p:sldId id="302" r:id="rId7"/>
    <p:sldId id="307" r:id="rId8"/>
    <p:sldId id="304" r:id="rId9"/>
    <p:sldId id="308" r:id="rId10"/>
    <p:sldId id="309" r:id="rId11"/>
    <p:sldId id="310" r:id="rId12"/>
    <p:sldId id="312" r:id="rId13"/>
    <p:sldId id="311" r:id="rId14"/>
    <p:sldId id="305" r:id="rId15"/>
    <p:sldId id="315" r:id="rId16"/>
    <p:sldId id="317" r:id="rId17"/>
    <p:sldId id="295" r:id="rId18"/>
    <p:sldId id="322" r:id="rId19"/>
    <p:sldId id="294" r:id="rId20"/>
    <p:sldId id="319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05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11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17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23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289" algn="l" defTabSz="91411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346" algn="l" defTabSz="91411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199404" algn="l" defTabSz="91411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6462" algn="l" defTabSz="91411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95" autoAdjust="0"/>
    <p:restoredTop sz="94660"/>
  </p:normalViewPr>
  <p:slideViewPr>
    <p:cSldViewPr>
      <p:cViewPr>
        <p:scale>
          <a:sx n="70" d="100"/>
          <a:sy n="70" d="100"/>
        </p:scale>
        <p:origin x="173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05229-3A04-4F1D-B95E-502BBB3DA6BB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FF84E-6EA7-4044-8A3E-7AC731B024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02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59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16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74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231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289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346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404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462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9213" y="877888"/>
            <a:ext cx="4214812" cy="31607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1392" y="4350018"/>
            <a:ext cx="4736657" cy="35082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494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640" indent="0" algn="ctr">
              <a:buNone/>
              <a:defRPr/>
            </a:lvl2pPr>
            <a:lvl3pPr marL="829280" indent="0" algn="ctr">
              <a:buNone/>
              <a:defRPr/>
            </a:lvl3pPr>
            <a:lvl4pPr marL="1243920" indent="0" algn="ctr">
              <a:buNone/>
              <a:defRPr/>
            </a:lvl4pPr>
            <a:lvl5pPr marL="1658560" indent="0" algn="ctr">
              <a:buNone/>
              <a:defRPr/>
            </a:lvl5pPr>
            <a:lvl6pPr marL="2073201" indent="0" algn="ctr">
              <a:buNone/>
              <a:defRPr/>
            </a:lvl6pPr>
            <a:lvl7pPr marL="2487841" indent="0" algn="ctr">
              <a:buNone/>
              <a:defRPr/>
            </a:lvl7pPr>
            <a:lvl8pPr marL="2902481" indent="0" algn="ctr">
              <a:buNone/>
              <a:defRPr/>
            </a:lvl8pPr>
            <a:lvl9pPr marL="3317121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3790133"/>
      </p:ext>
    </p:extLst>
  </p:cSld>
  <p:clrMapOvr>
    <a:masterClrMapping/>
  </p:clrMapOvr>
  <p:transition spd="med">
    <p:wheel spokes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79165769"/>
      </p:ext>
    </p:extLst>
  </p:cSld>
  <p:clrMapOvr>
    <a:masterClrMapping/>
  </p:clrMapOvr>
  <p:transition spd="med">
    <p:wheel spokes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880" y="4406865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640" indent="0">
              <a:buNone/>
              <a:defRPr sz="1600"/>
            </a:lvl2pPr>
            <a:lvl3pPr marL="829280" indent="0">
              <a:buNone/>
              <a:defRPr sz="1500"/>
            </a:lvl3pPr>
            <a:lvl4pPr marL="1243920" indent="0">
              <a:buNone/>
              <a:defRPr sz="1300"/>
            </a:lvl4pPr>
            <a:lvl5pPr marL="1658560" indent="0">
              <a:buNone/>
              <a:defRPr sz="1300"/>
            </a:lvl5pPr>
            <a:lvl6pPr marL="2073201" indent="0">
              <a:buNone/>
              <a:defRPr sz="1300"/>
            </a:lvl6pPr>
            <a:lvl7pPr marL="2487841" indent="0">
              <a:buNone/>
              <a:defRPr sz="1300"/>
            </a:lvl7pPr>
            <a:lvl8pPr marL="2902481" indent="0">
              <a:buNone/>
              <a:defRPr sz="1300"/>
            </a:lvl8pPr>
            <a:lvl9pPr marL="3317121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471117"/>
      </p:ext>
    </p:extLst>
  </p:cSld>
  <p:clrMapOvr>
    <a:masterClrMapping/>
  </p:clrMapOvr>
  <p:transition spd="med">
    <p:wheel spokes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5920" y="1939886"/>
            <a:ext cx="3741120" cy="430605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5282" y="1939886"/>
            <a:ext cx="3742560" cy="430605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13913560"/>
      </p:ext>
    </p:extLst>
  </p:cSld>
  <p:clrMapOvr>
    <a:masterClrMapping/>
  </p:clrMapOvr>
  <p:transition spd="med">
    <p:wheel spokes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2" y="275072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40" indent="0">
              <a:buNone/>
              <a:defRPr sz="1800" b="1"/>
            </a:lvl2pPr>
            <a:lvl3pPr marL="829280" indent="0">
              <a:buNone/>
              <a:defRPr sz="1600" b="1"/>
            </a:lvl3pPr>
            <a:lvl4pPr marL="1243920" indent="0">
              <a:buNone/>
              <a:defRPr sz="1500" b="1"/>
            </a:lvl4pPr>
            <a:lvl5pPr marL="1658560" indent="0">
              <a:buNone/>
              <a:defRPr sz="1500" b="1"/>
            </a:lvl5pPr>
            <a:lvl6pPr marL="2073201" indent="0">
              <a:buNone/>
              <a:defRPr sz="1500" b="1"/>
            </a:lvl6pPr>
            <a:lvl7pPr marL="2487841" indent="0">
              <a:buNone/>
              <a:defRPr sz="1500" b="1"/>
            </a:lvl7pPr>
            <a:lvl8pPr marL="2902481" indent="0">
              <a:buNone/>
              <a:defRPr sz="1500" b="1"/>
            </a:lvl8pPr>
            <a:lvl9pPr marL="3317121" indent="0">
              <a:buNone/>
              <a:defRPr sz="15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40" indent="0">
              <a:buNone/>
              <a:defRPr sz="1800" b="1"/>
            </a:lvl2pPr>
            <a:lvl3pPr marL="829280" indent="0">
              <a:buNone/>
              <a:defRPr sz="1600" b="1"/>
            </a:lvl3pPr>
            <a:lvl4pPr marL="1243920" indent="0">
              <a:buNone/>
              <a:defRPr sz="1500" b="1"/>
            </a:lvl4pPr>
            <a:lvl5pPr marL="1658560" indent="0">
              <a:buNone/>
              <a:defRPr sz="1500" b="1"/>
            </a:lvl5pPr>
            <a:lvl6pPr marL="2073201" indent="0">
              <a:buNone/>
              <a:defRPr sz="1500" b="1"/>
            </a:lvl6pPr>
            <a:lvl7pPr marL="2487841" indent="0">
              <a:buNone/>
              <a:defRPr sz="1500" b="1"/>
            </a:lvl7pPr>
            <a:lvl8pPr marL="2902481" indent="0">
              <a:buNone/>
              <a:defRPr sz="1500" b="1"/>
            </a:lvl8pPr>
            <a:lvl9pPr marL="3317121" indent="0">
              <a:buNone/>
              <a:defRPr sz="15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93802784"/>
      </p:ext>
    </p:extLst>
  </p:cSld>
  <p:clrMapOvr>
    <a:masterClrMapping/>
  </p:clrMapOvr>
  <p:transition spd="med">
    <p:wheel spokes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908948963"/>
      </p:ext>
    </p:extLst>
  </p:cSld>
  <p:clrMapOvr>
    <a:masterClrMapping/>
  </p:clrMapOvr>
  <p:transition spd="med">
    <p:wheel spokes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9752053"/>
      </p:ext>
    </p:extLst>
  </p:cSld>
  <p:clrMapOvr>
    <a:masterClrMapping/>
  </p:clrMapOvr>
  <p:transition spd="med">
    <p:wheel spokes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23" y="273631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920" y="1434393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640" indent="0">
              <a:buNone/>
              <a:defRPr sz="1100"/>
            </a:lvl2pPr>
            <a:lvl3pPr marL="829280" indent="0">
              <a:buNone/>
              <a:defRPr sz="900"/>
            </a:lvl3pPr>
            <a:lvl4pPr marL="1243920" indent="0">
              <a:buNone/>
              <a:defRPr sz="800"/>
            </a:lvl4pPr>
            <a:lvl5pPr marL="1658560" indent="0">
              <a:buNone/>
              <a:defRPr sz="800"/>
            </a:lvl5pPr>
            <a:lvl6pPr marL="2073201" indent="0">
              <a:buNone/>
              <a:defRPr sz="800"/>
            </a:lvl6pPr>
            <a:lvl7pPr marL="2487841" indent="0">
              <a:buNone/>
              <a:defRPr sz="800"/>
            </a:lvl7pPr>
            <a:lvl8pPr marL="2902481" indent="0">
              <a:buNone/>
              <a:defRPr sz="800"/>
            </a:lvl8pPr>
            <a:lvl9pPr marL="3317121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07686439"/>
      </p:ext>
    </p:extLst>
  </p:cSld>
  <p:clrMapOvr>
    <a:masterClrMapping/>
  </p:clrMapOvr>
  <p:transition spd="med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03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03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640" indent="0">
              <a:buNone/>
              <a:defRPr sz="2500"/>
            </a:lvl2pPr>
            <a:lvl3pPr marL="829280" indent="0">
              <a:buNone/>
              <a:defRPr sz="2200"/>
            </a:lvl3pPr>
            <a:lvl4pPr marL="1243920" indent="0">
              <a:buNone/>
              <a:defRPr sz="1800"/>
            </a:lvl4pPr>
            <a:lvl5pPr marL="1658560" indent="0">
              <a:buNone/>
              <a:defRPr sz="1800"/>
            </a:lvl5pPr>
            <a:lvl6pPr marL="2073201" indent="0">
              <a:buNone/>
              <a:defRPr sz="1800"/>
            </a:lvl6pPr>
            <a:lvl7pPr marL="2487841" indent="0">
              <a:buNone/>
              <a:defRPr sz="1800"/>
            </a:lvl7pPr>
            <a:lvl8pPr marL="2902481" indent="0">
              <a:buNone/>
              <a:defRPr sz="1800"/>
            </a:lvl8pPr>
            <a:lvl9pPr marL="3317121" indent="0">
              <a:buNone/>
              <a:defRPr sz="18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03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640" indent="0">
              <a:buNone/>
              <a:defRPr sz="1100"/>
            </a:lvl2pPr>
            <a:lvl3pPr marL="829280" indent="0">
              <a:buNone/>
              <a:defRPr sz="900"/>
            </a:lvl3pPr>
            <a:lvl4pPr marL="1243920" indent="0">
              <a:buNone/>
              <a:defRPr sz="800"/>
            </a:lvl4pPr>
            <a:lvl5pPr marL="1658560" indent="0">
              <a:buNone/>
              <a:defRPr sz="800"/>
            </a:lvl5pPr>
            <a:lvl6pPr marL="2073201" indent="0">
              <a:buNone/>
              <a:defRPr sz="800"/>
            </a:lvl6pPr>
            <a:lvl7pPr marL="2487841" indent="0">
              <a:buNone/>
              <a:defRPr sz="800"/>
            </a:lvl7pPr>
            <a:lvl8pPr marL="2902481" indent="0">
              <a:buNone/>
              <a:defRPr sz="800"/>
            </a:lvl8pPr>
            <a:lvl9pPr marL="3317121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40069273"/>
      </p:ext>
    </p:extLst>
  </p:cSld>
  <p:clrMapOvr>
    <a:masterClrMapping/>
  </p:clrMapOvr>
  <p:transition spd="med">
    <p:wheel spokes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651440032"/>
      </p:ext>
    </p:extLst>
  </p:cSld>
  <p:clrMapOvr>
    <a:masterClrMapping/>
  </p:clrMapOvr>
  <p:transition spd="med">
    <p:wheel spokes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7440" y="635107"/>
            <a:ext cx="1948320" cy="561082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2480" y="635107"/>
            <a:ext cx="5706720" cy="56108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66951976"/>
      </p:ext>
    </p:extLst>
  </p:cSld>
  <p:clrMapOvr>
    <a:masterClrMapping/>
  </p:clrMapOvr>
  <p:transition spd="med">
    <p:wheel spokes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480" y="635110"/>
            <a:ext cx="7793280" cy="113051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69850014"/>
      </p:ext>
    </p:extLst>
  </p:cSld>
  <p:clrMapOvr>
    <a:masterClrMapping/>
  </p:clrMapOvr>
  <p:transition spd="med">
    <p:wheel spokes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6796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015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1546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829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4516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242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2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4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2319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8645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3356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8100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70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10" tIns="45706" rIns="91410" bIns="45706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10" tIns="45706" rIns="91410" bIns="45706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10" tIns="45706" rIns="91410" bIns="4570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05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1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17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231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793" indent="-34279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46" indent="-228529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02" indent="-228529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60" indent="-228529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18" indent="-228529" algn="l" defTabSz="9141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76" indent="-228529" algn="l" defTabSz="9141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34" indent="-228529" algn="l" defTabSz="9141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91" indent="-228529" algn="l" defTabSz="9141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2480" y="635110"/>
            <a:ext cx="7793280" cy="1130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5920" y="1939886"/>
            <a:ext cx="7621920" cy="430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19263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879107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med">
    <p:wheel spokes="1"/>
  </p:transition>
  <p:txStyles>
    <p:titleStyle>
      <a:lvl1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b="1" i="1">
          <a:solidFill>
            <a:srgbClr val="99284C"/>
          </a:solidFill>
          <a:latin typeface="+mj-lt"/>
          <a:ea typeface="+mj-ea"/>
          <a:cs typeface="+mj-cs"/>
        </a:defRPr>
      </a:lvl1pPr>
      <a:lvl2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2pPr>
      <a:lvl3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3pPr>
      <a:lvl4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4pPr>
      <a:lvl5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5pPr>
      <a:lvl6pPr marL="2280522" indent="-207320" algn="ctr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6pPr>
      <a:lvl7pPr marL="2695161" indent="-207320" algn="ctr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7pPr>
      <a:lvl8pPr marL="3109802" indent="-207320" algn="ctr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8pPr>
      <a:lvl9pPr marL="3524441" indent="-207320" algn="ctr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 b="1" i="1">
          <a:solidFill>
            <a:srgbClr val="99284C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310981" indent="-310981" algn="l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333333"/>
          </a:solidFill>
          <a:latin typeface="+mn-lt"/>
          <a:ea typeface="+mn-ea"/>
          <a:cs typeface="+mn-cs"/>
        </a:defRPr>
      </a:lvl1pPr>
      <a:lvl2pPr marL="673790" indent="-259151" algn="l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333333"/>
          </a:solidFill>
          <a:latin typeface="+mn-lt"/>
          <a:ea typeface="+mn-ea"/>
          <a:cs typeface="+mn-cs"/>
        </a:defRPr>
      </a:lvl2pPr>
      <a:lvl3pPr marL="1036599" indent="-207320" algn="l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333333"/>
          </a:solidFill>
          <a:latin typeface="+mn-lt"/>
          <a:ea typeface="+mn-ea"/>
          <a:cs typeface="+mn-cs"/>
        </a:defRPr>
      </a:lvl3pPr>
      <a:lvl4pPr marL="1451240" indent="-207320" algn="l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00">
          <a:solidFill>
            <a:srgbClr val="333333"/>
          </a:solidFill>
          <a:latin typeface="+mn-lt"/>
          <a:ea typeface="+mn-ea"/>
          <a:cs typeface="+mn-cs"/>
        </a:defRPr>
      </a:lvl4pPr>
      <a:lvl5pPr marL="1865880" indent="-207320" algn="l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00">
          <a:solidFill>
            <a:srgbClr val="333333"/>
          </a:solidFill>
          <a:latin typeface="+mn-lt"/>
          <a:ea typeface="+mn-ea"/>
          <a:cs typeface="+mn-cs"/>
        </a:defRPr>
      </a:lvl5pPr>
      <a:lvl6pPr marL="2280522" indent="-207320" algn="l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333333"/>
          </a:solidFill>
          <a:latin typeface="+mn-lt"/>
          <a:ea typeface="+mn-ea"/>
          <a:cs typeface="+mn-cs"/>
        </a:defRPr>
      </a:lvl6pPr>
      <a:lvl7pPr marL="2695161" indent="-207320" algn="l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333333"/>
          </a:solidFill>
          <a:latin typeface="+mn-lt"/>
          <a:ea typeface="+mn-ea"/>
          <a:cs typeface="+mn-cs"/>
        </a:defRPr>
      </a:lvl7pPr>
      <a:lvl8pPr marL="3109802" indent="-207320" algn="l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333333"/>
          </a:solidFill>
          <a:latin typeface="+mn-lt"/>
          <a:ea typeface="+mn-ea"/>
          <a:cs typeface="+mn-cs"/>
        </a:defRPr>
      </a:lvl8pPr>
      <a:lvl9pPr marL="3524441" indent="-207320" algn="l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333333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4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28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92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56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201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7841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481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121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B21CB-FF47-4E68-A1F5-21510453A60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79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-540568" y="1528926"/>
            <a:ext cx="11017224" cy="5328592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omic Sans MS" pitchFamily="66" charset="0"/>
              </a:rPr>
              <a:t>Презент </a:t>
            </a:r>
            <a:r>
              <a:rPr lang="ru-RU" sz="2800" b="1" i="1" dirty="0" err="1">
                <a:solidFill>
                  <a:srgbClr val="002060"/>
                </a:solidFill>
                <a:latin typeface="Comic Sans MS" pitchFamily="66" charset="0"/>
              </a:rPr>
              <a:t>ация</a:t>
            </a:r>
            <a:r>
              <a:rPr lang="ru-RU" sz="2800" b="1" i="1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br>
              <a:rPr lang="ru-RU" sz="2800" b="1" i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omic Sans MS" pitchFamily="66" charset="0"/>
              </a:rPr>
              <a:t>к уроку русского языка</a:t>
            </a:r>
            <a:br>
              <a:rPr lang="ru-RU" sz="2800" b="1" i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000" b="1" i="1" dirty="0">
                <a:solidFill>
                  <a:srgbClr val="002060"/>
                </a:solidFill>
                <a:latin typeface="Comic Sans MS" pitchFamily="66" charset="0"/>
              </a:rPr>
              <a:t>на т ему: </a:t>
            </a:r>
            <a:br>
              <a:rPr lang="ru-RU" sz="2800" b="1" i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800" b="1" i="1" dirty="0">
                <a:solidFill>
                  <a:srgbClr val="FF0000"/>
                </a:solidFill>
                <a:latin typeface="Comic Sans MS" pitchFamily="66" charset="0"/>
              </a:rPr>
              <a:t>«Имя </a:t>
            </a:r>
            <a:r>
              <a:rPr lang="ru-RU" sz="2800" b="1" i="1" dirty="0" err="1">
                <a:solidFill>
                  <a:srgbClr val="FF0000"/>
                </a:solidFill>
                <a:latin typeface="Comic Sans MS" pitchFamily="66" charset="0"/>
              </a:rPr>
              <a:t>прилагат</a:t>
            </a:r>
            <a:r>
              <a:rPr lang="ru-RU" sz="2800" b="1" i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Comic Sans MS" pitchFamily="66" charset="0"/>
              </a:rPr>
              <a:t>ельное</a:t>
            </a:r>
            <a:r>
              <a:rPr lang="ru-RU" sz="2800" b="1" i="1" dirty="0">
                <a:solidFill>
                  <a:srgbClr val="FF0000"/>
                </a:solidFill>
                <a:latin typeface="Comic Sans MS" pitchFamily="66" charset="0"/>
              </a:rPr>
              <a:t> как част ь речи»</a:t>
            </a:r>
            <a:br>
              <a:rPr lang="ru-RU" sz="2800" b="1" i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omic Sans MS" pitchFamily="66" charset="0"/>
              </a:rPr>
              <a:t>2 класс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5105793"/>
            <a:ext cx="7400925" cy="1785950"/>
          </a:xfrm>
        </p:spPr>
        <p:txBody>
          <a:bodyPr rtlCol="0">
            <a:normAutofit fontScale="70000" lnSpcReduction="20000"/>
          </a:bodyPr>
          <a:lstStyle/>
          <a:p>
            <a:pPr algn="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Выполнила:</a:t>
            </a:r>
          </a:p>
          <a:p>
            <a:pPr algn="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Прокопьева Ольга Игоревна</a:t>
            </a:r>
          </a:p>
          <a:p>
            <a:pPr algn="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ГБОУ школы №482 г. Санкт-Петербурга</a:t>
            </a:r>
          </a:p>
          <a:p>
            <a:pPr algn="r"/>
            <a:r>
              <a:rPr lang="ru-RU" sz="7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             </a:t>
            </a:r>
            <a:endParaRPr lang="ru-RU" sz="7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A4E72-0E03-4C08-8852-8A18FE26AAD8}"/>
              </a:ext>
            </a:extLst>
          </p:cNvPr>
          <p:cNvSpPr txBox="1">
            <a:spLocks/>
          </p:cNvSpPr>
          <p:nvPr/>
        </p:nvSpPr>
        <p:spPr>
          <a:xfrm>
            <a:off x="467544" y="2420888"/>
            <a:ext cx="7859216" cy="381642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059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116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174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231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7200" dirty="0">
                <a:solidFill>
                  <a:schemeClr val="accent2">
                    <a:lumMod val="50000"/>
                  </a:schemeClr>
                </a:solidFill>
                <a:highlight>
                  <a:srgbClr val="FFFF00"/>
                </a:highlight>
              </a:rPr>
              <a:t>Имя прилагательное</a:t>
            </a:r>
          </a:p>
        </p:txBody>
      </p:sp>
    </p:spTree>
    <p:extLst>
      <p:ext uri="{BB962C8B-B14F-4D97-AF65-F5344CB8AC3E}">
        <p14:creationId xmlns:p14="http://schemas.microsoft.com/office/powerpoint/2010/main" val="2702521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E29297-87E0-4E4E-B44B-4C9B4596124F}"/>
              </a:ext>
            </a:extLst>
          </p:cNvPr>
          <p:cNvSpPr txBox="1">
            <a:spLocks/>
          </p:cNvSpPr>
          <p:nvPr/>
        </p:nvSpPr>
        <p:spPr>
          <a:xfrm>
            <a:off x="685800" y="2060848"/>
            <a:ext cx="7772400" cy="1080119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059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116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174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231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5400">
                <a:solidFill>
                  <a:schemeClr val="accent2">
                    <a:lumMod val="50000"/>
                  </a:schemeClr>
                </a:solidFill>
              </a:rPr>
              <a:t>Цели урока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12DDBE-6C90-480A-AF98-235F4EAD7C64}"/>
              </a:ext>
            </a:extLst>
          </p:cNvPr>
          <p:cNvSpPr txBox="1">
            <a:spLocks/>
          </p:cNvSpPr>
          <p:nvPr/>
        </p:nvSpPr>
        <p:spPr>
          <a:xfrm>
            <a:off x="539552" y="3140967"/>
            <a:ext cx="7232848" cy="3505944"/>
          </a:xfrm>
          <a:prstGeom prst="rect">
            <a:avLst/>
          </a:prstGeom>
        </p:spPr>
        <p:txBody>
          <a:bodyPr>
            <a:normAutofit/>
          </a:bodyPr>
          <a:lstStyle>
            <a:lvl1pPr marL="342793" indent="-34279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19" indent="-28566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46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02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760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818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876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34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991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Узнаем, что такое имя прилагательное;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Что обозначает;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 какие вопросы отвечает.</a:t>
            </a:r>
          </a:p>
        </p:txBody>
      </p:sp>
    </p:spTree>
    <p:extLst>
      <p:ext uri="{BB962C8B-B14F-4D97-AF65-F5344CB8AC3E}">
        <p14:creationId xmlns:p14="http://schemas.microsoft.com/office/powerpoint/2010/main" val="3939293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0" y="635111"/>
            <a:ext cx="7803360" cy="606303"/>
          </a:xfrm>
        </p:spPr>
        <p:txBody>
          <a:bodyPr/>
          <a:lstStyle/>
          <a:p>
            <a:pPr eaLnBrk="1">
              <a:buClr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</a:pPr>
            <a:r>
              <a:rPr lang="ru-RU" altLang="ru-RU"/>
              <a:t>Сравните два текста. Чем они отличаются?</a:t>
            </a: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750960" y="1241411"/>
            <a:ext cx="4767840" cy="2159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15" tIns="40807" rIns="81615" bIns="40807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defTabSz="407399">
              <a:buClrTx/>
            </a:pPr>
            <a:r>
              <a:rPr lang="ru-RU" altLang="ru-RU" sz="2900" b="1" dirty="0">
                <a:solidFill>
                  <a:srgbClr val="7030A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Наступила весна.</a:t>
            </a:r>
          </a:p>
          <a:p>
            <a:pPr defTabSz="407399">
              <a:buClrTx/>
            </a:pPr>
            <a:r>
              <a:rPr lang="ru-RU" altLang="ru-RU" sz="2900" b="1" dirty="0">
                <a:solidFill>
                  <a:srgbClr val="7030A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Тает снег.</a:t>
            </a:r>
          </a:p>
          <a:p>
            <a:pPr defTabSz="407399">
              <a:buClrTx/>
            </a:pPr>
            <a:r>
              <a:rPr lang="ru-RU" altLang="ru-RU" sz="2900" b="1" dirty="0">
                <a:solidFill>
                  <a:srgbClr val="7030A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Журчат ручьи.</a:t>
            </a:r>
          </a:p>
          <a:p>
            <a:pPr defTabSz="407399">
              <a:buClrTx/>
            </a:pPr>
            <a:r>
              <a:rPr lang="ru-RU" altLang="ru-RU" sz="2900" b="1" dirty="0">
                <a:solidFill>
                  <a:srgbClr val="7030A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Светит солнце.</a:t>
            </a:r>
          </a:p>
          <a:p>
            <a:pPr defTabSz="407399">
              <a:buClrTx/>
            </a:pPr>
            <a:r>
              <a:rPr lang="ru-RU" altLang="ru-RU" sz="2900" b="1" dirty="0">
                <a:solidFill>
                  <a:srgbClr val="7030A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Летят птицы.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2024640" y="3624972"/>
            <a:ext cx="6988320" cy="2575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15" tIns="40807" rIns="81615" bIns="40807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defTabSz="407399">
              <a:buClrTx/>
            </a:pP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Наступила </a:t>
            </a:r>
            <a:r>
              <a:rPr lang="ru-RU" altLang="ru-RU" sz="2900" b="1" dirty="0">
                <a:solidFill>
                  <a:srgbClr val="FF000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ранняя</a:t>
            </a: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 весна.</a:t>
            </a:r>
          </a:p>
          <a:p>
            <a:pPr defTabSz="407399">
              <a:buClrTx/>
            </a:pP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Тает </a:t>
            </a:r>
            <a:r>
              <a:rPr lang="ru-RU" altLang="ru-RU" sz="2900" b="1" dirty="0">
                <a:solidFill>
                  <a:srgbClr val="FF000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последний</a:t>
            </a:r>
            <a:r>
              <a:rPr lang="ru-RU" altLang="ru-RU" sz="2900" b="1" dirty="0">
                <a:solidFill>
                  <a:srgbClr val="00008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 </a:t>
            </a: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снег.</a:t>
            </a:r>
          </a:p>
          <a:p>
            <a:pPr defTabSz="407399">
              <a:buClrTx/>
            </a:pP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Журчат </a:t>
            </a:r>
            <a:r>
              <a:rPr lang="ru-RU" altLang="ru-RU" sz="2900" b="1" dirty="0">
                <a:solidFill>
                  <a:srgbClr val="FF000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говорливые</a:t>
            </a: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 ручьи.</a:t>
            </a:r>
          </a:p>
          <a:p>
            <a:pPr defTabSz="407399">
              <a:buClrTx/>
            </a:pP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Светит </a:t>
            </a:r>
            <a:r>
              <a:rPr lang="ru-RU" altLang="ru-RU" sz="2900" b="1" dirty="0">
                <a:solidFill>
                  <a:srgbClr val="FF000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ласковое</a:t>
            </a: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 солнце.</a:t>
            </a:r>
          </a:p>
          <a:p>
            <a:pPr defTabSz="407399">
              <a:buClrTx/>
            </a:pP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Возвращаются </a:t>
            </a:r>
            <a:r>
              <a:rPr lang="ru-RU" altLang="ru-RU" sz="2900" b="1" dirty="0">
                <a:solidFill>
                  <a:srgbClr val="FF0000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перелётные </a:t>
            </a:r>
            <a:r>
              <a:rPr lang="ru-RU" altLang="ru-RU" sz="2900" b="1" dirty="0">
                <a:solidFill>
                  <a:srgbClr val="6600FF"/>
                </a:solidFill>
                <a:latin typeface="Verdana" panose="020B0604030504040204" pitchFamily="34" charset="0"/>
                <a:ea typeface="Microsoft YaHei" panose="020B0503020204020204" pitchFamily="34" charset="-122"/>
              </a:rPr>
              <a:t>птицы.</a:t>
            </a:r>
          </a:p>
        </p:txBody>
      </p:sp>
      <p:pic>
        <p:nvPicPr>
          <p:cNvPr id="1843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914" y="1115363"/>
            <a:ext cx="2051730" cy="2509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0998563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  <p:bldP spid="184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Имя прилагательное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1600200"/>
            <a:ext cx="7859216" cy="1036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11760" y="2850082"/>
            <a:ext cx="2736304" cy="8255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вопросы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3999753"/>
            <a:ext cx="2602632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Какой?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95636" y="5062958"/>
            <a:ext cx="2232248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Какая?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79912" y="5038473"/>
            <a:ext cx="2448272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Какое?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92050" y="3999753"/>
            <a:ext cx="2672268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Какие?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2392" y="1789393"/>
            <a:ext cx="7859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Обозначает признаки предмета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5004048" y="3675632"/>
            <a:ext cx="720080" cy="324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2041376" y="3694559"/>
            <a:ext cx="586408" cy="305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3290276" y="3652801"/>
            <a:ext cx="16186" cy="13856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4003503" y="3683238"/>
            <a:ext cx="31546" cy="1355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224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4536504"/>
          </a:xfrm>
        </p:spPr>
        <p:txBody>
          <a:bodyPr/>
          <a:lstStyle/>
          <a:p>
            <a:r>
              <a:rPr lang="ru-RU" dirty="0">
                <a:solidFill>
                  <a:srgbClr val="FF3F3F"/>
                </a:solidFill>
              </a:rPr>
              <a:t>Имя прилагательное – это часть речи, которая обозначает признаки предмета и отвечает на вопросы какой? какая? какое? какие?</a:t>
            </a:r>
          </a:p>
        </p:txBody>
      </p:sp>
    </p:spTree>
    <p:extLst>
      <p:ext uri="{BB962C8B-B14F-4D97-AF65-F5344CB8AC3E}">
        <p14:creationId xmlns:p14="http://schemas.microsoft.com/office/powerpoint/2010/main" val="1004960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3" y="1785926"/>
            <a:ext cx="2634119" cy="1754326"/>
          </a:xfrm>
          <a:prstGeom prst="rect">
            <a:avLst/>
          </a:prstGeom>
          <a:noFill/>
        </p:spPr>
        <p:txBody>
          <a:bodyPr wrap="none" lIns="91410" tIns="45706" rIns="91410" bIns="4570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Лиса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(какая?)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72201" y="1928802"/>
            <a:ext cx="2634119" cy="1754326"/>
          </a:xfrm>
          <a:prstGeom prst="rect">
            <a:avLst/>
          </a:prstGeom>
          <a:noFill/>
        </p:spPr>
        <p:txBody>
          <a:bodyPr wrap="none" lIns="91410" tIns="45706" rIns="91410" bIns="4570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Белка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(какая?)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360084" y="3786190"/>
            <a:ext cx="2497800" cy="923330"/>
          </a:xfrm>
          <a:prstGeom prst="rect">
            <a:avLst/>
          </a:prstGeom>
          <a:noFill/>
        </p:spPr>
        <p:txBody>
          <a:bodyPr wrap="none" lIns="91410" tIns="45706" rIns="91410" bIns="4570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хищная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121574" y="4286256"/>
            <a:ext cx="2879186" cy="923330"/>
          </a:xfrm>
          <a:prstGeom prst="rect">
            <a:avLst/>
          </a:prstGeom>
          <a:noFill/>
        </p:spPr>
        <p:txBody>
          <a:bodyPr wrap="none" lIns="91410" tIns="45706" rIns="91410" bIns="4570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пугливая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709852" y="5429264"/>
            <a:ext cx="3790974" cy="923330"/>
          </a:xfrm>
          <a:prstGeom prst="rect">
            <a:avLst/>
          </a:prstGeom>
          <a:noFill/>
        </p:spPr>
        <p:txBody>
          <a:bodyPr wrap="none" lIns="91410" tIns="45706" rIns="91410" bIns="4570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осторожная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57284" y="4857760"/>
            <a:ext cx="3600666" cy="923330"/>
          </a:xfrm>
          <a:prstGeom prst="rect">
            <a:avLst/>
          </a:prstGeom>
          <a:noFill/>
        </p:spPr>
        <p:txBody>
          <a:bodyPr wrap="none" lIns="91410" tIns="45706" rIns="91410" bIns="4570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запасливая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64060" y="3214686"/>
            <a:ext cx="2493824" cy="923330"/>
          </a:xfrm>
          <a:prstGeom prst="rect">
            <a:avLst/>
          </a:prstGeom>
          <a:noFill/>
        </p:spPr>
        <p:txBody>
          <a:bodyPr wrap="none" lIns="91410" tIns="45706" rIns="91410" bIns="4570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жадная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477664" y="2148480"/>
            <a:ext cx="2237344" cy="923330"/>
          </a:xfrm>
          <a:prstGeom prst="rect">
            <a:avLst/>
          </a:prstGeom>
          <a:noFill/>
        </p:spPr>
        <p:txBody>
          <a:bodyPr wrap="none" lIns="91410" tIns="45706" rIns="91410" bIns="4570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рыжая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283376-6ED5-44E6-A855-DC364DCC7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723" y="2689348"/>
            <a:ext cx="4036554" cy="1754327"/>
          </a:xfrm>
        </p:spPr>
        <p:txBody>
          <a:bodyPr/>
          <a:lstStyle/>
          <a:p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ловкая</a:t>
            </a:r>
            <a:b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ru-RU" sz="5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011243"/>
            <a:ext cx="6840760" cy="252028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600" dirty="0">
                <a:solidFill>
                  <a:srgbClr val="FF3F3F"/>
                </a:solidFill>
              </a:rPr>
              <a:t>«Солнышко»</a:t>
            </a:r>
            <a:br>
              <a:rPr lang="ru-RU" sz="3600" dirty="0"/>
            </a:br>
            <a:r>
              <a:rPr lang="ru-RU" sz="3600" dirty="0"/>
              <a:t>- </a:t>
            </a:r>
            <a:r>
              <a:rPr lang="ru-RU" sz="2200" dirty="0"/>
              <a:t>Подберите к именам существительным подходящие по смыслу имена прилагательные:</a:t>
            </a:r>
            <a:br>
              <a:rPr lang="ru-RU" sz="2200" dirty="0"/>
            </a:b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девочка                   высокое</a:t>
            </a:r>
            <a:br>
              <a:rPr lang="ru-RU" sz="2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портфель         добрая </a:t>
            </a:r>
            <a:br>
              <a:rPr lang="ru-RU" sz="2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дерево  новый</a:t>
            </a:r>
            <a:br>
              <a:rPr lang="ru-RU" sz="2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200" dirty="0">
                <a:solidFill>
                  <a:schemeClr val="accent2">
                    <a:lumMod val="50000"/>
                  </a:schemeClr>
                </a:solidFill>
              </a:rPr>
              <a:t>берёзка стройная</a:t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269642"/>
            <a:ext cx="7560715" cy="2592288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FF3F3F"/>
                </a:solidFill>
              </a:rPr>
              <a:t>«Звёздочка»</a:t>
            </a:r>
          </a:p>
          <a:p>
            <a:pPr marL="457200" indent="-457200" algn="just">
              <a:buFontTx/>
              <a:buChar char="-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Дополните подходящими по смыслу именами прилагательными:</a:t>
            </a:r>
          </a:p>
          <a:p>
            <a:pPr marL="457200" indent="-457200" algn="just">
              <a:buFontTx/>
              <a:buChar char="-"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Сахар (какой?) _________________</a:t>
            </a:r>
          </a:p>
          <a:p>
            <a:pPr marL="457200" indent="-457200" algn="just">
              <a:buFontTx/>
              <a:buChar char="-"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Небо (какое?)___________________</a:t>
            </a:r>
          </a:p>
          <a:p>
            <a:pPr marL="457200" indent="-457200" algn="just">
              <a:buFontTx/>
              <a:buChar char="-"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Санки (какие?) _________________</a:t>
            </a:r>
          </a:p>
          <a:p>
            <a:pPr marL="457200" indent="-457200" algn="just">
              <a:buFontTx/>
              <a:buChar char="-"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Школа (какая?) ________________</a:t>
            </a:r>
          </a:p>
          <a:p>
            <a:pPr marL="457200" indent="-457200" algn="just">
              <a:buFontTx/>
              <a:buChar char="-"/>
            </a:pPr>
            <a:endParaRPr lang="ru-RU" sz="2400" dirty="0"/>
          </a:p>
          <a:p>
            <a:pPr marL="457200" indent="-457200" algn="just">
              <a:buFontTx/>
              <a:buChar char="-"/>
            </a:pPr>
            <a:endParaRPr lang="ru-RU" dirty="0"/>
          </a:p>
        </p:txBody>
      </p:sp>
      <p:sp>
        <p:nvSpPr>
          <p:cNvPr id="5" name="Полилиния 4"/>
          <p:cNvSpPr/>
          <p:nvPr/>
        </p:nvSpPr>
        <p:spPr>
          <a:xfrm rot="261053">
            <a:off x="1386027" y="3457926"/>
            <a:ext cx="4919551" cy="45719"/>
          </a:xfrm>
          <a:custGeom>
            <a:avLst/>
            <a:gdLst/>
            <a:ahLst/>
            <a:cxnLst/>
            <a:rect l="0" t="0" r="0" b="0"/>
            <a:pathLst>
              <a:path w="4648201" h="469901">
                <a:moveTo>
                  <a:pt x="12700" y="0"/>
                </a:moveTo>
                <a:lnTo>
                  <a:pt x="0" y="0"/>
                </a:lnTo>
                <a:lnTo>
                  <a:pt x="12700" y="0"/>
                </a:lnTo>
                <a:lnTo>
                  <a:pt x="25400" y="0"/>
                </a:lnTo>
                <a:lnTo>
                  <a:pt x="38100" y="0"/>
                </a:lnTo>
                <a:lnTo>
                  <a:pt x="38100" y="0"/>
                </a:lnTo>
                <a:lnTo>
                  <a:pt x="50800" y="12700"/>
                </a:lnTo>
                <a:lnTo>
                  <a:pt x="63500" y="12700"/>
                </a:lnTo>
                <a:lnTo>
                  <a:pt x="63500" y="12700"/>
                </a:lnTo>
                <a:lnTo>
                  <a:pt x="63500" y="25400"/>
                </a:lnTo>
                <a:lnTo>
                  <a:pt x="76200" y="25400"/>
                </a:lnTo>
                <a:lnTo>
                  <a:pt x="88900" y="25400"/>
                </a:lnTo>
                <a:lnTo>
                  <a:pt x="88900" y="25400"/>
                </a:lnTo>
                <a:lnTo>
                  <a:pt x="101600" y="38100"/>
                </a:lnTo>
                <a:lnTo>
                  <a:pt x="114300" y="50800"/>
                </a:lnTo>
                <a:lnTo>
                  <a:pt x="127000" y="50800"/>
                </a:lnTo>
                <a:lnTo>
                  <a:pt x="127000" y="63500"/>
                </a:lnTo>
                <a:lnTo>
                  <a:pt x="139700" y="63500"/>
                </a:lnTo>
                <a:lnTo>
                  <a:pt x="152400" y="63500"/>
                </a:lnTo>
                <a:lnTo>
                  <a:pt x="152400" y="63500"/>
                </a:lnTo>
                <a:lnTo>
                  <a:pt x="152400" y="63500"/>
                </a:lnTo>
                <a:lnTo>
                  <a:pt x="165100" y="76200"/>
                </a:lnTo>
                <a:lnTo>
                  <a:pt x="177800" y="76200"/>
                </a:lnTo>
                <a:lnTo>
                  <a:pt x="177800" y="88900"/>
                </a:lnTo>
                <a:lnTo>
                  <a:pt x="190500" y="88900"/>
                </a:lnTo>
                <a:lnTo>
                  <a:pt x="203200" y="88900"/>
                </a:lnTo>
                <a:lnTo>
                  <a:pt x="215900" y="88900"/>
                </a:lnTo>
                <a:lnTo>
                  <a:pt x="215900" y="101600"/>
                </a:lnTo>
                <a:lnTo>
                  <a:pt x="241300" y="101600"/>
                </a:lnTo>
                <a:lnTo>
                  <a:pt x="241300" y="114300"/>
                </a:lnTo>
                <a:lnTo>
                  <a:pt x="254000" y="114300"/>
                </a:lnTo>
                <a:lnTo>
                  <a:pt x="279400" y="114300"/>
                </a:lnTo>
                <a:lnTo>
                  <a:pt x="279400" y="114300"/>
                </a:lnTo>
                <a:lnTo>
                  <a:pt x="304800" y="127000"/>
                </a:lnTo>
                <a:lnTo>
                  <a:pt x="304800" y="127000"/>
                </a:lnTo>
                <a:lnTo>
                  <a:pt x="330200" y="139700"/>
                </a:lnTo>
                <a:lnTo>
                  <a:pt x="330200" y="152400"/>
                </a:lnTo>
                <a:lnTo>
                  <a:pt x="355600" y="152400"/>
                </a:lnTo>
                <a:lnTo>
                  <a:pt x="368300" y="152400"/>
                </a:lnTo>
                <a:lnTo>
                  <a:pt x="381000" y="152400"/>
                </a:lnTo>
                <a:lnTo>
                  <a:pt x="393700" y="165100"/>
                </a:lnTo>
                <a:lnTo>
                  <a:pt x="419100" y="177800"/>
                </a:lnTo>
                <a:lnTo>
                  <a:pt x="431800" y="177800"/>
                </a:lnTo>
                <a:lnTo>
                  <a:pt x="457200" y="177800"/>
                </a:lnTo>
                <a:lnTo>
                  <a:pt x="457200" y="177800"/>
                </a:lnTo>
                <a:lnTo>
                  <a:pt x="482600" y="190500"/>
                </a:lnTo>
                <a:lnTo>
                  <a:pt x="495300" y="203200"/>
                </a:lnTo>
                <a:lnTo>
                  <a:pt x="508000" y="203200"/>
                </a:lnTo>
                <a:lnTo>
                  <a:pt x="533400" y="203200"/>
                </a:lnTo>
                <a:lnTo>
                  <a:pt x="546100" y="215900"/>
                </a:lnTo>
                <a:lnTo>
                  <a:pt x="558800" y="215900"/>
                </a:lnTo>
                <a:lnTo>
                  <a:pt x="571500" y="228600"/>
                </a:lnTo>
                <a:lnTo>
                  <a:pt x="596900" y="228600"/>
                </a:lnTo>
                <a:lnTo>
                  <a:pt x="609600" y="241300"/>
                </a:lnTo>
                <a:lnTo>
                  <a:pt x="635000" y="241300"/>
                </a:lnTo>
                <a:lnTo>
                  <a:pt x="647700" y="241300"/>
                </a:lnTo>
                <a:lnTo>
                  <a:pt x="660400" y="241300"/>
                </a:lnTo>
                <a:lnTo>
                  <a:pt x="673100" y="254000"/>
                </a:lnTo>
                <a:lnTo>
                  <a:pt x="698500" y="254000"/>
                </a:lnTo>
                <a:lnTo>
                  <a:pt x="711200" y="266700"/>
                </a:lnTo>
                <a:lnTo>
                  <a:pt x="723900" y="266700"/>
                </a:lnTo>
                <a:lnTo>
                  <a:pt x="749300" y="266700"/>
                </a:lnTo>
                <a:lnTo>
                  <a:pt x="762000" y="266700"/>
                </a:lnTo>
                <a:lnTo>
                  <a:pt x="787400" y="266700"/>
                </a:lnTo>
                <a:lnTo>
                  <a:pt x="800100" y="266700"/>
                </a:lnTo>
                <a:lnTo>
                  <a:pt x="812800" y="279400"/>
                </a:lnTo>
                <a:lnTo>
                  <a:pt x="838200" y="279400"/>
                </a:lnTo>
                <a:lnTo>
                  <a:pt x="850900" y="279400"/>
                </a:lnTo>
                <a:lnTo>
                  <a:pt x="876300" y="279400"/>
                </a:lnTo>
                <a:lnTo>
                  <a:pt x="889000" y="279400"/>
                </a:lnTo>
                <a:lnTo>
                  <a:pt x="901700" y="279400"/>
                </a:lnTo>
                <a:lnTo>
                  <a:pt x="927100" y="279400"/>
                </a:lnTo>
                <a:lnTo>
                  <a:pt x="939800" y="279400"/>
                </a:lnTo>
                <a:lnTo>
                  <a:pt x="965200" y="279400"/>
                </a:lnTo>
                <a:lnTo>
                  <a:pt x="977900" y="279400"/>
                </a:lnTo>
                <a:lnTo>
                  <a:pt x="1003300" y="279400"/>
                </a:lnTo>
                <a:lnTo>
                  <a:pt x="1028700" y="279400"/>
                </a:lnTo>
                <a:lnTo>
                  <a:pt x="1041400" y="279400"/>
                </a:lnTo>
                <a:lnTo>
                  <a:pt x="1054100" y="279400"/>
                </a:lnTo>
                <a:lnTo>
                  <a:pt x="1079500" y="279400"/>
                </a:lnTo>
                <a:lnTo>
                  <a:pt x="1092200" y="279400"/>
                </a:lnTo>
                <a:lnTo>
                  <a:pt x="1117600" y="279400"/>
                </a:lnTo>
                <a:lnTo>
                  <a:pt x="1130300" y="292100"/>
                </a:lnTo>
                <a:lnTo>
                  <a:pt x="1143000" y="292100"/>
                </a:lnTo>
                <a:lnTo>
                  <a:pt x="1181100" y="292100"/>
                </a:lnTo>
                <a:lnTo>
                  <a:pt x="1193800" y="292100"/>
                </a:lnTo>
                <a:lnTo>
                  <a:pt x="1206500" y="292100"/>
                </a:lnTo>
                <a:lnTo>
                  <a:pt x="1231900" y="292100"/>
                </a:lnTo>
                <a:lnTo>
                  <a:pt x="1257300" y="292100"/>
                </a:lnTo>
                <a:lnTo>
                  <a:pt x="1270000" y="304800"/>
                </a:lnTo>
                <a:lnTo>
                  <a:pt x="1295400" y="304800"/>
                </a:lnTo>
                <a:lnTo>
                  <a:pt x="1320800" y="304800"/>
                </a:lnTo>
                <a:lnTo>
                  <a:pt x="1346200" y="304800"/>
                </a:lnTo>
                <a:lnTo>
                  <a:pt x="1358900" y="304800"/>
                </a:lnTo>
                <a:lnTo>
                  <a:pt x="1384300" y="304800"/>
                </a:lnTo>
                <a:lnTo>
                  <a:pt x="1422400" y="304800"/>
                </a:lnTo>
                <a:lnTo>
                  <a:pt x="1447800" y="317500"/>
                </a:lnTo>
                <a:lnTo>
                  <a:pt x="1473200" y="317500"/>
                </a:lnTo>
                <a:lnTo>
                  <a:pt x="1498600" y="317500"/>
                </a:lnTo>
                <a:lnTo>
                  <a:pt x="1524000" y="317500"/>
                </a:lnTo>
                <a:lnTo>
                  <a:pt x="1549400" y="317500"/>
                </a:lnTo>
                <a:lnTo>
                  <a:pt x="1574800" y="317500"/>
                </a:lnTo>
                <a:lnTo>
                  <a:pt x="1612900" y="317500"/>
                </a:lnTo>
                <a:lnTo>
                  <a:pt x="1638300" y="317500"/>
                </a:lnTo>
                <a:lnTo>
                  <a:pt x="1663700" y="317500"/>
                </a:lnTo>
                <a:lnTo>
                  <a:pt x="1689100" y="317500"/>
                </a:lnTo>
                <a:lnTo>
                  <a:pt x="1714500" y="317500"/>
                </a:lnTo>
                <a:lnTo>
                  <a:pt x="1752600" y="317500"/>
                </a:lnTo>
                <a:lnTo>
                  <a:pt x="1778000" y="317500"/>
                </a:lnTo>
                <a:lnTo>
                  <a:pt x="1803400" y="330200"/>
                </a:lnTo>
                <a:lnTo>
                  <a:pt x="1841500" y="330200"/>
                </a:lnTo>
                <a:lnTo>
                  <a:pt x="1866900" y="330200"/>
                </a:lnTo>
                <a:lnTo>
                  <a:pt x="1892300" y="330200"/>
                </a:lnTo>
                <a:lnTo>
                  <a:pt x="1930400" y="330200"/>
                </a:lnTo>
                <a:lnTo>
                  <a:pt x="1955800" y="330200"/>
                </a:lnTo>
                <a:lnTo>
                  <a:pt x="1981200" y="330200"/>
                </a:lnTo>
                <a:lnTo>
                  <a:pt x="2019300" y="330200"/>
                </a:lnTo>
                <a:lnTo>
                  <a:pt x="2044700" y="342900"/>
                </a:lnTo>
                <a:lnTo>
                  <a:pt x="2070100" y="342900"/>
                </a:lnTo>
                <a:lnTo>
                  <a:pt x="2095500" y="355600"/>
                </a:lnTo>
                <a:lnTo>
                  <a:pt x="2120900" y="355600"/>
                </a:lnTo>
                <a:lnTo>
                  <a:pt x="2146300" y="355600"/>
                </a:lnTo>
                <a:lnTo>
                  <a:pt x="2171700" y="355600"/>
                </a:lnTo>
                <a:lnTo>
                  <a:pt x="2197100" y="368300"/>
                </a:lnTo>
                <a:lnTo>
                  <a:pt x="2222500" y="368300"/>
                </a:lnTo>
                <a:lnTo>
                  <a:pt x="2247900" y="381000"/>
                </a:lnTo>
                <a:lnTo>
                  <a:pt x="2273300" y="381000"/>
                </a:lnTo>
                <a:lnTo>
                  <a:pt x="2286000" y="393700"/>
                </a:lnTo>
                <a:lnTo>
                  <a:pt x="2311400" y="393700"/>
                </a:lnTo>
                <a:lnTo>
                  <a:pt x="2336800" y="393700"/>
                </a:lnTo>
                <a:lnTo>
                  <a:pt x="2349500" y="393700"/>
                </a:lnTo>
                <a:lnTo>
                  <a:pt x="2374900" y="393700"/>
                </a:lnTo>
                <a:lnTo>
                  <a:pt x="2400300" y="393700"/>
                </a:lnTo>
                <a:lnTo>
                  <a:pt x="2413000" y="406400"/>
                </a:lnTo>
                <a:lnTo>
                  <a:pt x="2438400" y="406400"/>
                </a:lnTo>
                <a:lnTo>
                  <a:pt x="2463800" y="419100"/>
                </a:lnTo>
                <a:lnTo>
                  <a:pt x="2489200" y="419100"/>
                </a:lnTo>
                <a:lnTo>
                  <a:pt x="2514600" y="419100"/>
                </a:lnTo>
                <a:lnTo>
                  <a:pt x="2527300" y="431800"/>
                </a:lnTo>
                <a:lnTo>
                  <a:pt x="2565400" y="444500"/>
                </a:lnTo>
                <a:lnTo>
                  <a:pt x="2578100" y="444500"/>
                </a:lnTo>
                <a:lnTo>
                  <a:pt x="2603500" y="444500"/>
                </a:lnTo>
                <a:lnTo>
                  <a:pt x="2628900" y="444500"/>
                </a:lnTo>
                <a:lnTo>
                  <a:pt x="2654300" y="457200"/>
                </a:lnTo>
                <a:lnTo>
                  <a:pt x="2679700" y="469900"/>
                </a:lnTo>
                <a:lnTo>
                  <a:pt x="2705100" y="469900"/>
                </a:lnTo>
                <a:lnTo>
                  <a:pt x="2730500" y="469900"/>
                </a:lnTo>
                <a:lnTo>
                  <a:pt x="2743200" y="469900"/>
                </a:lnTo>
                <a:lnTo>
                  <a:pt x="2781300" y="469900"/>
                </a:lnTo>
                <a:lnTo>
                  <a:pt x="2806700" y="469900"/>
                </a:lnTo>
                <a:lnTo>
                  <a:pt x="2832100" y="469900"/>
                </a:lnTo>
                <a:lnTo>
                  <a:pt x="2857500" y="469900"/>
                </a:lnTo>
                <a:lnTo>
                  <a:pt x="2895600" y="457200"/>
                </a:lnTo>
                <a:lnTo>
                  <a:pt x="2921000" y="457200"/>
                </a:lnTo>
                <a:lnTo>
                  <a:pt x="2946400" y="457200"/>
                </a:lnTo>
                <a:lnTo>
                  <a:pt x="2984500" y="457200"/>
                </a:lnTo>
                <a:lnTo>
                  <a:pt x="3009900" y="457200"/>
                </a:lnTo>
                <a:lnTo>
                  <a:pt x="3048000" y="457200"/>
                </a:lnTo>
                <a:lnTo>
                  <a:pt x="3073400" y="457200"/>
                </a:lnTo>
                <a:lnTo>
                  <a:pt x="3111500" y="457200"/>
                </a:lnTo>
                <a:lnTo>
                  <a:pt x="3149600" y="457200"/>
                </a:lnTo>
                <a:lnTo>
                  <a:pt x="3175000" y="457200"/>
                </a:lnTo>
                <a:lnTo>
                  <a:pt x="3213100" y="457200"/>
                </a:lnTo>
                <a:lnTo>
                  <a:pt x="3238500" y="457200"/>
                </a:lnTo>
                <a:lnTo>
                  <a:pt x="3276600" y="444500"/>
                </a:lnTo>
                <a:lnTo>
                  <a:pt x="3302000" y="444500"/>
                </a:lnTo>
                <a:lnTo>
                  <a:pt x="3327400" y="444500"/>
                </a:lnTo>
                <a:lnTo>
                  <a:pt x="3352800" y="444500"/>
                </a:lnTo>
                <a:lnTo>
                  <a:pt x="3390900" y="444500"/>
                </a:lnTo>
                <a:lnTo>
                  <a:pt x="3416300" y="431800"/>
                </a:lnTo>
                <a:lnTo>
                  <a:pt x="3441700" y="431800"/>
                </a:lnTo>
                <a:lnTo>
                  <a:pt x="3467100" y="419100"/>
                </a:lnTo>
                <a:lnTo>
                  <a:pt x="3492500" y="419100"/>
                </a:lnTo>
                <a:lnTo>
                  <a:pt x="3530600" y="419100"/>
                </a:lnTo>
                <a:lnTo>
                  <a:pt x="3556000" y="419100"/>
                </a:lnTo>
                <a:lnTo>
                  <a:pt x="3581400" y="406400"/>
                </a:lnTo>
                <a:lnTo>
                  <a:pt x="3606800" y="406400"/>
                </a:lnTo>
                <a:lnTo>
                  <a:pt x="3644900" y="406400"/>
                </a:lnTo>
                <a:lnTo>
                  <a:pt x="3670300" y="393700"/>
                </a:lnTo>
                <a:lnTo>
                  <a:pt x="3708400" y="393700"/>
                </a:lnTo>
                <a:lnTo>
                  <a:pt x="3721100" y="393700"/>
                </a:lnTo>
                <a:lnTo>
                  <a:pt x="3746500" y="393700"/>
                </a:lnTo>
                <a:lnTo>
                  <a:pt x="3771900" y="381000"/>
                </a:lnTo>
                <a:lnTo>
                  <a:pt x="3797300" y="381000"/>
                </a:lnTo>
                <a:lnTo>
                  <a:pt x="3822700" y="368300"/>
                </a:lnTo>
                <a:lnTo>
                  <a:pt x="3860800" y="368300"/>
                </a:lnTo>
                <a:lnTo>
                  <a:pt x="3886200" y="355600"/>
                </a:lnTo>
                <a:lnTo>
                  <a:pt x="3911600" y="355600"/>
                </a:lnTo>
                <a:lnTo>
                  <a:pt x="3937000" y="355600"/>
                </a:lnTo>
                <a:lnTo>
                  <a:pt x="3975100" y="355600"/>
                </a:lnTo>
                <a:lnTo>
                  <a:pt x="4000500" y="355600"/>
                </a:lnTo>
                <a:lnTo>
                  <a:pt x="4038600" y="355600"/>
                </a:lnTo>
                <a:lnTo>
                  <a:pt x="4064000" y="355600"/>
                </a:lnTo>
                <a:lnTo>
                  <a:pt x="4089400" y="368300"/>
                </a:lnTo>
                <a:lnTo>
                  <a:pt x="4114800" y="368300"/>
                </a:lnTo>
                <a:lnTo>
                  <a:pt x="4140200" y="368300"/>
                </a:lnTo>
                <a:lnTo>
                  <a:pt x="4165600" y="368300"/>
                </a:lnTo>
                <a:lnTo>
                  <a:pt x="4178300" y="368300"/>
                </a:lnTo>
                <a:lnTo>
                  <a:pt x="4216400" y="368300"/>
                </a:lnTo>
                <a:lnTo>
                  <a:pt x="4229100" y="368300"/>
                </a:lnTo>
                <a:lnTo>
                  <a:pt x="4241800" y="381000"/>
                </a:lnTo>
                <a:lnTo>
                  <a:pt x="4267200" y="381000"/>
                </a:lnTo>
                <a:lnTo>
                  <a:pt x="4279900" y="381000"/>
                </a:lnTo>
                <a:lnTo>
                  <a:pt x="4305300" y="381000"/>
                </a:lnTo>
                <a:lnTo>
                  <a:pt x="4305300" y="381000"/>
                </a:lnTo>
                <a:lnTo>
                  <a:pt x="4330700" y="381000"/>
                </a:lnTo>
                <a:lnTo>
                  <a:pt x="4330700" y="381000"/>
                </a:lnTo>
                <a:lnTo>
                  <a:pt x="4356100" y="381000"/>
                </a:lnTo>
                <a:lnTo>
                  <a:pt x="4368800" y="381000"/>
                </a:lnTo>
                <a:lnTo>
                  <a:pt x="4368800" y="368300"/>
                </a:lnTo>
                <a:lnTo>
                  <a:pt x="4381500" y="368300"/>
                </a:lnTo>
                <a:lnTo>
                  <a:pt x="4394200" y="368300"/>
                </a:lnTo>
                <a:lnTo>
                  <a:pt x="4394200" y="368300"/>
                </a:lnTo>
                <a:lnTo>
                  <a:pt x="4394200" y="355600"/>
                </a:lnTo>
                <a:lnTo>
                  <a:pt x="4406900" y="355600"/>
                </a:lnTo>
                <a:lnTo>
                  <a:pt x="4419600" y="355600"/>
                </a:lnTo>
                <a:lnTo>
                  <a:pt x="4419600" y="355600"/>
                </a:lnTo>
                <a:lnTo>
                  <a:pt x="4432300" y="342900"/>
                </a:lnTo>
                <a:lnTo>
                  <a:pt x="4445000" y="342900"/>
                </a:lnTo>
                <a:lnTo>
                  <a:pt x="4457700" y="342900"/>
                </a:lnTo>
                <a:lnTo>
                  <a:pt x="4457700" y="342900"/>
                </a:lnTo>
                <a:lnTo>
                  <a:pt x="4470400" y="342900"/>
                </a:lnTo>
                <a:lnTo>
                  <a:pt x="4470400" y="330200"/>
                </a:lnTo>
                <a:lnTo>
                  <a:pt x="4483100" y="330200"/>
                </a:lnTo>
                <a:lnTo>
                  <a:pt x="4483100" y="330200"/>
                </a:lnTo>
                <a:lnTo>
                  <a:pt x="4495800" y="330200"/>
                </a:lnTo>
                <a:lnTo>
                  <a:pt x="4508500" y="330200"/>
                </a:lnTo>
                <a:lnTo>
                  <a:pt x="4508500" y="330200"/>
                </a:lnTo>
                <a:lnTo>
                  <a:pt x="4521200" y="330200"/>
                </a:lnTo>
                <a:lnTo>
                  <a:pt x="4533900" y="330200"/>
                </a:lnTo>
                <a:lnTo>
                  <a:pt x="4546600" y="330200"/>
                </a:lnTo>
                <a:lnTo>
                  <a:pt x="4546600" y="330200"/>
                </a:lnTo>
                <a:lnTo>
                  <a:pt x="4559300" y="330200"/>
                </a:lnTo>
                <a:lnTo>
                  <a:pt x="4572000" y="330200"/>
                </a:lnTo>
                <a:lnTo>
                  <a:pt x="4584700" y="330200"/>
                </a:lnTo>
                <a:lnTo>
                  <a:pt x="4597400" y="330200"/>
                </a:lnTo>
                <a:lnTo>
                  <a:pt x="4610100" y="330200"/>
                </a:lnTo>
                <a:lnTo>
                  <a:pt x="4610100" y="330200"/>
                </a:lnTo>
                <a:lnTo>
                  <a:pt x="4622800" y="330200"/>
                </a:lnTo>
                <a:lnTo>
                  <a:pt x="4635500" y="330200"/>
                </a:lnTo>
                <a:lnTo>
                  <a:pt x="4635500" y="330200"/>
                </a:lnTo>
                <a:lnTo>
                  <a:pt x="4648200" y="330200"/>
                </a:lnTo>
                <a:lnTo>
                  <a:pt x="4648200" y="330200"/>
                </a:lnTo>
              </a:path>
            </a:pathLst>
          </a:custGeom>
          <a:ln w="45720" cap="flat" cmpd="sng" algn="ctr">
            <a:solidFill>
              <a:srgbClr val="25252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842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ru-RU" sz="6000" b="1" dirty="0"/>
              <a:t>Домашнее задание</a:t>
            </a:r>
          </a:p>
        </p:txBody>
      </p:sp>
      <p:sp>
        <p:nvSpPr>
          <p:cNvPr id="4" name="Подзаголовок 4">
            <a:extLst>
              <a:ext uri="{FF2B5EF4-FFF2-40B4-BE49-F238E27FC236}">
                <a16:creationId xmlns:a16="http://schemas.microsoft.com/office/drawing/2014/main" id="{A29F724D-BC4D-4E0B-B925-D165BF729999}"/>
              </a:ext>
            </a:extLst>
          </p:cNvPr>
          <p:cNvSpPr txBox="1">
            <a:spLocks/>
          </p:cNvSpPr>
          <p:nvPr/>
        </p:nvSpPr>
        <p:spPr bwMode="auto">
          <a:xfrm>
            <a:off x="683568" y="3415513"/>
            <a:ext cx="708660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793" indent="-34279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19" indent="-28566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46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02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760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818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876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34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991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Стр.86 правило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«Солнышко» – стр.87 упр.150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«Звёздочка» – стр.87 упр.151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5" y="1988840"/>
            <a:ext cx="8229600" cy="1143000"/>
          </a:xfrm>
        </p:spPr>
        <p:txBody>
          <a:bodyPr/>
          <a:lstStyle/>
          <a:p>
            <a:r>
              <a:rPr lang="ru-RU" dirty="0"/>
              <a:t>Рефлексия</a:t>
            </a:r>
          </a:p>
        </p:txBody>
      </p:sp>
      <p:pic>
        <p:nvPicPr>
          <p:cNvPr id="4" name="Содержимое 3" descr="облачка.jpg"/>
          <p:cNvPicPr>
            <a:picLocks noGrp="1" noChangeAspect="1"/>
          </p:cNvPicPr>
          <p:nvPr>
            <p:ph idx="1"/>
          </p:nvPr>
        </p:nvPicPr>
        <p:blipFill>
          <a:blip r:embed="rId2"/>
          <a:srcRect l="1797" r="2968" b="10909"/>
          <a:stretch>
            <a:fillRect/>
          </a:stretch>
        </p:blipFill>
        <p:spPr>
          <a:xfrm>
            <a:off x="4756571" y="3093392"/>
            <a:ext cx="3786214" cy="3500462"/>
          </a:xfrm>
        </p:spPr>
      </p:pic>
      <p:pic>
        <p:nvPicPr>
          <p:cNvPr id="1026" name="Picture 2" descr="F:\урок русского\солнышко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6711" y="3553625"/>
            <a:ext cx="3048000" cy="304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3011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ru-RU" sz="4800" b="1" dirty="0"/>
              <a:t>Прозвенел  звонок весёлый,</a:t>
            </a:r>
          </a:p>
          <a:p>
            <a:pPr algn="ctr">
              <a:buNone/>
            </a:pPr>
            <a:r>
              <a:rPr lang="ru-RU" sz="4800" b="1" dirty="0"/>
              <a:t>Мы начать урок готовы.</a:t>
            </a:r>
          </a:p>
          <a:p>
            <a:pPr algn="ctr">
              <a:buNone/>
            </a:pPr>
            <a:r>
              <a:rPr lang="ru-RU" sz="4800" b="1" dirty="0"/>
              <a:t>Будем слушать, рассуждать,</a:t>
            </a:r>
          </a:p>
          <a:p>
            <a:pPr algn="ctr">
              <a:buNone/>
            </a:pPr>
            <a:r>
              <a:rPr lang="ru-RU" sz="4800" b="1" dirty="0"/>
              <a:t>И друг другу помогать.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" descr="08542906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336" y="3079758"/>
            <a:ext cx="4071937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51523" y="2204864"/>
            <a:ext cx="8449493" cy="1200329"/>
          </a:xfrm>
          <a:prstGeom prst="rect">
            <a:avLst/>
          </a:prstGeom>
          <a:noFill/>
        </p:spPr>
        <p:txBody>
          <a:bodyPr wrap="none" lIns="91410" tIns="45706" rIns="91410" bIns="4570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Желаю вам успехов!</a:t>
            </a:r>
          </a:p>
        </p:txBody>
      </p:sp>
      <p:pic>
        <p:nvPicPr>
          <p:cNvPr id="4" name="Рисунок 4" descr="08542906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" y="3079758"/>
            <a:ext cx="4071937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780928"/>
            <a:ext cx="7200800" cy="1754298"/>
          </a:xfrm>
          <a:prstGeom prst="rect">
            <a:avLst/>
          </a:prstGeom>
          <a:noFill/>
        </p:spPr>
        <p:txBody>
          <a:bodyPr wrap="square" lIns="91410" tIns="45706" rIns="91410" bIns="45706" rtlCol="0">
            <a:spAutoFit/>
          </a:bodyPr>
          <a:lstStyle/>
          <a:p>
            <a:pPr algn="ctr"/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5400" b="1" u="sng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преля</a:t>
            </a:r>
          </a:p>
          <a:p>
            <a:pPr algn="ctr"/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Кла</a:t>
            </a:r>
            <a:r>
              <a:rPr lang="ru-RU" sz="5400" b="1" u="sng" dirty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ная  р</a:t>
            </a:r>
            <a:r>
              <a:rPr lang="ru-RU" sz="5400" b="1" u="sng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бота</a:t>
            </a:r>
          </a:p>
        </p:txBody>
      </p:sp>
    </p:spTree>
    <p:extLst>
      <p:ext uri="{BB962C8B-B14F-4D97-AF65-F5344CB8AC3E}">
        <p14:creationId xmlns:p14="http://schemas.microsoft.com/office/powerpoint/2010/main" val="429751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1017546-56EA-496E-9427-0109284B101D}"/>
              </a:ext>
            </a:extLst>
          </p:cNvPr>
          <p:cNvSpPr/>
          <p:nvPr/>
        </p:nvSpPr>
        <p:spPr>
          <a:xfrm>
            <a:off x="1691680" y="2060848"/>
            <a:ext cx="56886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chemeClr val="accent2">
                    <a:lumMod val="50000"/>
                  </a:schemeClr>
                </a:solidFill>
              </a:rPr>
              <a:t>Минутка чистописания</a:t>
            </a:r>
            <a:endParaRPr lang="ru-RU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A00AD4-7FF3-4A06-8577-A54AEEB3B284}"/>
              </a:ext>
            </a:extLst>
          </p:cNvPr>
          <p:cNvSpPr txBox="1"/>
          <p:nvPr/>
        </p:nvSpPr>
        <p:spPr>
          <a:xfrm>
            <a:off x="395536" y="3429000"/>
            <a:ext cx="8352928" cy="1323411"/>
          </a:xfrm>
          <a:prstGeom prst="rect">
            <a:avLst/>
          </a:prstGeom>
          <a:noFill/>
        </p:spPr>
        <p:txBody>
          <a:bodyPr wrap="square" lIns="91410" tIns="45706" rIns="91410" bIns="45706" rtlCol="0">
            <a:spAutoFit/>
          </a:bodyPr>
          <a:lstStyle/>
          <a:p>
            <a:r>
              <a:rPr lang="ru-RU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Фф</a:t>
            </a: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Фл</a:t>
            </a: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фл</a:t>
            </a: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Фа  </a:t>
            </a:r>
            <a:r>
              <a:rPr lang="ru-RU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фа</a:t>
            </a: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Фи  </a:t>
            </a:r>
            <a:r>
              <a:rPr lang="ru-RU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Умный человек  подобен  роднику.</a:t>
            </a:r>
          </a:p>
        </p:txBody>
      </p:sp>
    </p:spTree>
    <p:extLst>
      <p:ext uri="{BB962C8B-B14F-4D97-AF65-F5344CB8AC3E}">
        <p14:creationId xmlns:p14="http://schemas.microsoft.com/office/powerpoint/2010/main" val="1254183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F8832AF1-755B-4629-BCC6-2799D924BE5F}"/>
              </a:ext>
            </a:extLst>
          </p:cNvPr>
          <p:cNvSpPr txBox="1">
            <a:spLocks/>
          </p:cNvSpPr>
          <p:nvPr/>
        </p:nvSpPr>
        <p:spPr>
          <a:xfrm>
            <a:off x="457200" y="3113584"/>
            <a:ext cx="8229600" cy="3744416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059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116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174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231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-Апрель, ветер, хороший, дорога.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-Обедать, работать, дежурить, чёрная. 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16B5738-9487-454D-AFC6-9239B7AD2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86967"/>
            <a:ext cx="7772400" cy="1470025"/>
          </a:xfrm>
        </p:spPr>
        <p:txBody>
          <a:bodyPr/>
          <a:lstStyle/>
          <a:p>
            <a:r>
              <a:rPr lang="ru-RU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Найди лишнее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DEA4D026-E5B2-4252-ACC6-279748AD5594}"/>
              </a:ext>
            </a:extLst>
          </p:cNvPr>
          <p:cNvGrpSpPr/>
          <p:nvPr/>
        </p:nvGrpSpPr>
        <p:grpSpPr>
          <a:xfrm>
            <a:off x="3707904" y="3526000"/>
            <a:ext cx="2808312" cy="1991231"/>
            <a:chOff x="3619500" y="2387600"/>
            <a:chExt cx="3009901" cy="1841501"/>
          </a:xfrm>
        </p:grpSpPr>
        <p:sp>
          <p:nvSpPr>
            <p:cNvPr id="7" name="Полилиния 6">
              <a:extLst>
                <a:ext uri="{FF2B5EF4-FFF2-40B4-BE49-F238E27FC236}">
                  <a16:creationId xmlns:a16="http://schemas.microsoft.com/office/drawing/2014/main" id="{794C0ADF-D5AD-441A-9081-16350D36DFC6}"/>
                </a:ext>
              </a:extLst>
            </p:cNvPr>
            <p:cNvSpPr/>
            <p:nvPr/>
          </p:nvSpPr>
          <p:spPr>
            <a:xfrm>
              <a:off x="4457700" y="2387600"/>
              <a:ext cx="2171701" cy="63501"/>
            </a:xfrm>
            <a:custGeom>
              <a:avLst/>
              <a:gdLst/>
              <a:ahLst/>
              <a:cxnLst/>
              <a:rect l="0" t="0" r="0" b="0"/>
              <a:pathLst>
                <a:path w="2171701" h="63501">
                  <a:moveTo>
                    <a:pt x="0" y="25400"/>
                  </a:moveTo>
                  <a:lnTo>
                    <a:pt x="12700" y="38100"/>
                  </a:lnTo>
                  <a:lnTo>
                    <a:pt x="12700" y="25400"/>
                  </a:lnTo>
                  <a:lnTo>
                    <a:pt x="12700" y="25400"/>
                  </a:lnTo>
                  <a:lnTo>
                    <a:pt x="25400" y="25400"/>
                  </a:lnTo>
                  <a:lnTo>
                    <a:pt x="38100" y="25400"/>
                  </a:lnTo>
                  <a:lnTo>
                    <a:pt x="38100" y="12700"/>
                  </a:lnTo>
                  <a:lnTo>
                    <a:pt x="50800" y="12700"/>
                  </a:lnTo>
                  <a:lnTo>
                    <a:pt x="63500" y="12700"/>
                  </a:lnTo>
                  <a:lnTo>
                    <a:pt x="63500" y="12700"/>
                  </a:lnTo>
                  <a:lnTo>
                    <a:pt x="76200" y="12700"/>
                  </a:lnTo>
                  <a:lnTo>
                    <a:pt x="88900" y="12700"/>
                  </a:lnTo>
                  <a:lnTo>
                    <a:pt x="101600" y="12700"/>
                  </a:lnTo>
                  <a:lnTo>
                    <a:pt x="101600" y="12700"/>
                  </a:lnTo>
                  <a:lnTo>
                    <a:pt x="114300" y="12700"/>
                  </a:lnTo>
                  <a:lnTo>
                    <a:pt x="127000" y="12700"/>
                  </a:lnTo>
                  <a:lnTo>
                    <a:pt x="139700" y="12700"/>
                  </a:lnTo>
                  <a:lnTo>
                    <a:pt x="152400" y="12700"/>
                  </a:lnTo>
                  <a:lnTo>
                    <a:pt x="165100" y="12700"/>
                  </a:lnTo>
                  <a:lnTo>
                    <a:pt x="165100" y="12700"/>
                  </a:lnTo>
                  <a:lnTo>
                    <a:pt x="177800" y="12700"/>
                  </a:lnTo>
                  <a:lnTo>
                    <a:pt x="190500" y="12700"/>
                  </a:lnTo>
                  <a:lnTo>
                    <a:pt x="190500" y="12700"/>
                  </a:lnTo>
                  <a:lnTo>
                    <a:pt x="203200" y="12700"/>
                  </a:lnTo>
                  <a:lnTo>
                    <a:pt x="215900" y="12700"/>
                  </a:lnTo>
                  <a:lnTo>
                    <a:pt x="215900" y="12700"/>
                  </a:lnTo>
                  <a:lnTo>
                    <a:pt x="228600" y="12700"/>
                  </a:lnTo>
                  <a:lnTo>
                    <a:pt x="241300" y="12700"/>
                  </a:lnTo>
                  <a:lnTo>
                    <a:pt x="254000" y="12700"/>
                  </a:lnTo>
                  <a:lnTo>
                    <a:pt x="254000" y="12700"/>
                  </a:lnTo>
                  <a:lnTo>
                    <a:pt x="266700" y="12700"/>
                  </a:lnTo>
                  <a:lnTo>
                    <a:pt x="279400" y="12700"/>
                  </a:lnTo>
                  <a:lnTo>
                    <a:pt x="292100" y="12700"/>
                  </a:lnTo>
                  <a:lnTo>
                    <a:pt x="304800" y="12700"/>
                  </a:lnTo>
                  <a:lnTo>
                    <a:pt x="304800" y="12700"/>
                  </a:lnTo>
                  <a:lnTo>
                    <a:pt x="317500" y="12700"/>
                  </a:lnTo>
                  <a:lnTo>
                    <a:pt x="330200" y="12700"/>
                  </a:lnTo>
                  <a:lnTo>
                    <a:pt x="342900" y="12700"/>
                  </a:lnTo>
                  <a:lnTo>
                    <a:pt x="355600" y="12700"/>
                  </a:lnTo>
                  <a:lnTo>
                    <a:pt x="368300" y="12700"/>
                  </a:lnTo>
                  <a:lnTo>
                    <a:pt x="368300" y="12700"/>
                  </a:lnTo>
                  <a:lnTo>
                    <a:pt x="393700" y="0"/>
                  </a:lnTo>
                  <a:lnTo>
                    <a:pt x="406400" y="0"/>
                  </a:lnTo>
                  <a:lnTo>
                    <a:pt x="419100" y="0"/>
                  </a:lnTo>
                  <a:lnTo>
                    <a:pt x="431800" y="0"/>
                  </a:lnTo>
                  <a:lnTo>
                    <a:pt x="431800" y="0"/>
                  </a:lnTo>
                  <a:lnTo>
                    <a:pt x="457200" y="0"/>
                  </a:lnTo>
                  <a:lnTo>
                    <a:pt x="469900" y="0"/>
                  </a:lnTo>
                  <a:lnTo>
                    <a:pt x="482600" y="0"/>
                  </a:lnTo>
                  <a:lnTo>
                    <a:pt x="495300" y="0"/>
                  </a:lnTo>
                  <a:lnTo>
                    <a:pt x="508000" y="0"/>
                  </a:lnTo>
                  <a:lnTo>
                    <a:pt x="520700" y="0"/>
                  </a:lnTo>
                  <a:lnTo>
                    <a:pt x="533400" y="0"/>
                  </a:lnTo>
                  <a:lnTo>
                    <a:pt x="546100" y="0"/>
                  </a:lnTo>
                  <a:lnTo>
                    <a:pt x="558800" y="0"/>
                  </a:lnTo>
                  <a:lnTo>
                    <a:pt x="571500" y="0"/>
                  </a:lnTo>
                  <a:lnTo>
                    <a:pt x="584200" y="0"/>
                  </a:lnTo>
                  <a:lnTo>
                    <a:pt x="596900" y="0"/>
                  </a:lnTo>
                  <a:lnTo>
                    <a:pt x="609600" y="0"/>
                  </a:lnTo>
                  <a:lnTo>
                    <a:pt x="622300" y="0"/>
                  </a:lnTo>
                  <a:lnTo>
                    <a:pt x="635000" y="0"/>
                  </a:lnTo>
                  <a:lnTo>
                    <a:pt x="647700" y="0"/>
                  </a:lnTo>
                  <a:lnTo>
                    <a:pt x="673100" y="0"/>
                  </a:lnTo>
                  <a:lnTo>
                    <a:pt x="673100" y="0"/>
                  </a:lnTo>
                  <a:lnTo>
                    <a:pt x="698500" y="0"/>
                  </a:lnTo>
                  <a:lnTo>
                    <a:pt x="711200" y="12700"/>
                  </a:lnTo>
                  <a:lnTo>
                    <a:pt x="736600" y="12700"/>
                  </a:lnTo>
                  <a:lnTo>
                    <a:pt x="749300" y="12700"/>
                  </a:lnTo>
                  <a:lnTo>
                    <a:pt x="762000" y="12700"/>
                  </a:lnTo>
                  <a:lnTo>
                    <a:pt x="774700" y="12700"/>
                  </a:lnTo>
                  <a:lnTo>
                    <a:pt x="787400" y="12700"/>
                  </a:lnTo>
                  <a:lnTo>
                    <a:pt x="812800" y="12700"/>
                  </a:lnTo>
                  <a:lnTo>
                    <a:pt x="825500" y="12700"/>
                  </a:lnTo>
                  <a:lnTo>
                    <a:pt x="838200" y="12700"/>
                  </a:lnTo>
                  <a:lnTo>
                    <a:pt x="850900" y="12700"/>
                  </a:lnTo>
                  <a:lnTo>
                    <a:pt x="863600" y="12700"/>
                  </a:lnTo>
                  <a:lnTo>
                    <a:pt x="876300" y="12700"/>
                  </a:lnTo>
                  <a:lnTo>
                    <a:pt x="889000" y="12700"/>
                  </a:lnTo>
                  <a:lnTo>
                    <a:pt x="901700" y="12700"/>
                  </a:lnTo>
                  <a:lnTo>
                    <a:pt x="914400" y="12700"/>
                  </a:lnTo>
                  <a:lnTo>
                    <a:pt x="927100" y="12700"/>
                  </a:lnTo>
                  <a:lnTo>
                    <a:pt x="939800" y="0"/>
                  </a:lnTo>
                  <a:lnTo>
                    <a:pt x="939800" y="0"/>
                  </a:lnTo>
                  <a:lnTo>
                    <a:pt x="952500" y="0"/>
                  </a:lnTo>
                  <a:lnTo>
                    <a:pt x="977900" y="0"/>
                  </a:lnTo>
                  <a:lnTo>
                    <a:pt x="977900" y="0"/>
                  </a:lnTo>
                  <a:lnTo>
                    <a:pt x="1003300" y="0"/>
                  </a:lnTo>
                  <a:lnTo>
                    <a:pt x="1003300" y="0"/>
                  </a:lnTo>
                  <a:lnTo>
                    <a:pt x="1016000" y="0"/>
                  </a:lnTo>
                  <a:lnTo>
                    <a:pt x="1028700" y="0"/>
                  </a:lnTo>
                  <a:lnTo>
                    <a:pt x="1041400" y="0"/>
                  </a:lnTo>
                  <a:lnTo>
                    <a:pt x="1066800" y="0"/>
                  </a:lnTo>
                  <a:lnTo>
                    <a:pt x="1066800" y="0"/>
                  </a:lnTo>
                  <a:lnTo>
                    <a:pt x="1092200" y="0"/>
                  </a:lnTo>
                  <a:lnTo>
                    <a:pt x="1092200" y="0"/>
                  </a:lnTo>
                  <a:lnTo>
                    <a:pt x="1117600" y="0"/>
                  </a:lnTo>
                  <a:lnTo>
                    <a:pt x="1117600" y="0"/>
                  </a:lnTo>
                  <a:lnTo>
                    <a:pt x="1143000" y="0"/>
                  </a:lnTo>
                  <a:lnTo>
                    <a:pt x="1155700" y="0"/>
                  </a:lnTo>
                  <a:lnTo>
                    <a:pt x="1181100" y="0"/>
                  </a:lnTo>
                  <a:lnTo>
                    <a:pt x="1193800" y="0"/>
                  </a:lnTo>
                  <a:lnTo>
                    <a:pt x="1206500" y="12700"/>
                  </a:lnTo>
                  <a:lnTo>
                    <a:pt x="1219200" y="12700"/>
                  </a:lnTo>
                  <a:lnTo>
                    <a:pt x="1244600" y="12700"/>
                  </a:lnTo>
                  <a:lnTo>
                    <a:pt x="1244600" y="12700"/>
                  </a:lnTo>
                  <a:lnTo>
                    <a:pt x="1270000" y="12700"/>
                  </a:lnTo>
                  <a:lnTo>
                    <a:pt x="1282700" y="12700"/>
                  </a:lnTo>
                  <a:lnTo>
                    <a:pt x="1295400" y="12700"/>
                  </a:lnTo>
                  <a:lnTo>
                    <a:pt x="1308100" y="12700"/>
                  </a:lnTo>
                  <a:lnTo>
                    <a:pt x="1333500" y="25400"/>
                  </a:lnTo>
                  <a:lnTo>
                    <a:pt x="1333500" y="25400"/>
                  </a:lnTo>
                  <a:lnTo>
                    <a:pt x="1358900" y="25400"/>
                  </a:lnTo>
                  <a:lnTo>
                    <a:pt x="1358900" y="25400"/>
                  </a:lnTo>
                  <a:lnTo>
                    <a:pt x="1371600" y="38100"/>
                  </a:lnTo>
                  <a:lnTo>
                    <a:pt x="1397000" y="38100"/>
                  </a:lnTo>
                  <a:lnTo>
                    <a:pt x="1397000" y="38100"/>
                  </a:lnTo>
                  <a:lnTo>
                    <a:pt x="1409700" y="38100"/>
                  </a:lnTo>
                  <a:lnTo>
                    <a:pt x="1422400" y="38100"/>
                  </a:lnTo>
                  <a:lnTo>
                    <a:pt x="1435100" y="38100"/>
                  </a:lnTo>
                  <a:lnTo>
                    <a:pt x="1447800" y="50800"/>
                  </a:lnTo>
                  <a:lnTo>
                    <a:pt x="1460500" y="50800"/>
                  </a:lnTo>
                  <a:lnTo>
                    <a:pt x="1473200" y="50800"/>
                  </a:lnTo>
                  <a:lnTo>
                    <a:pt x="1485900" y="50800"/>
                  </a:lnTo>
                  <a:lnTo>
                    <a:pt x="1498600" y="50800"/>
                  </a:lnTo>
                  <a:lnTo>
                    <a:pt x="1511300" y="38100"/>
                  </a:lnTo>
                  <a:lnTo>
                    <a:pt x="1511300" y="38100"/>
                  </a:lnTo>
                  <a:lnTo>
                    <a:pt x="1524000" y="38100"/>
                  </a:lnTo>
                  <a:lnTo>
                    <a:pt x="1536700" y="38100"/>
                  </a:lnTo>
                  <a:lnTo>
                    <a:pt x="1549400" y="38100"/>
                  </a:lnTo>
                  <a:lnTo>
                    <a:pt x="1549400" y="25400"/>
                  </a:lnTo>
                  <a:lnTo>
                    <a:pt x="1562100" y="25400"/>
                  </a:lnTo>
                  <a:lnTo>
                    <a:pt x="1574800" y="25400"/>
                  </a:lnTo>
                  <a:lnTo>
                    <a:pt x="1574800" y="25400"/>
                  </a:lnTo>
                  <a:lnTo>
                    <a:pt x="1587500" y="25400"/>
                  </a:lnTo>
                  <a:lnTo>
                    <a:pt x="1600200" y="12700"/>
                  </a:lnTo>
                  <a:lnTo>
                    <a:pt x="1612900" y="12700"/>
                  </a:lnTo>
                  <a:lnTo>
                    <a:pt x="1625600" y="12700"/>
                  </a:lnTo>
                  <a:lnTo>
                    <a:pt x="1638300" y="12700"/>
                  </a:lnTo>
                  <a:lnTo>
                    <a:pt x="1638300" y="12700"/>
                  </a:lnTo>
                  <a:lnTo>
                    <a:pt x="1663700" y="0"/>
                  </a:lnTo>
                  <a:lnTo>
                    <a:pt x="1663700" y="0"/>
                  </a:lnTo>
                  <a:lnTo>
                    <a:pt x="1676400" y="0"/>
                  </a:lnTo>
                  <a:lnTo>
                    <a:pt x="1689100" y="0"/>
                  </a:lnTo>
                  <a:lnTo>
                    <a:pt x="1689100" y="0"/>
                  </a:lnTo>
                  <a:lnTo>
                    <a:pt x="1701800" y="0"/>
                  </a:lnTo>
                  <a:lnTo>
                    <a:pt x="1714500" y="0"/>
                  </a:lnTo>
                  <a:lnTo>
                    <a:pt x="1727200" y="0"/>
                  </a:lnTo>
                  <a:lnTo>
                    <a:pt x="1727200" y="0"/>
                  </a:lnTo>
                  <a:lnTo>
                    <a:pt x="1739900" y="0"/>
                  </a:lnTo>
                  <a:lnTo>
                    <a:pt x="1752600" y="0"/>
                  </a:lnTo>
                  <a:lnTo>
                    <a:pt x="1765300" y="0"/>
                  </a:lnTo>
                  <a:lnTo>
                    <a:pt x="1778000" y="0"/>
                  </a:lnTo>
                  <a:lnTo>
                    <a:pt x="1790700" y="0"/>
                  </a:lnTo>
                  <a:lnTo>
                    <a:pt x="1803400" y="0"/>
                  </a:lnTo>
                  <a:lnTo>
                    <a:pt x="1816100" y="0"/>
                  </a:lnTo>
                  <a:lnTo>
                    <a:pt x="1841500" y="0"/>
                  </a:lnTo>
                  <a:lnTo>
                    <a:pt x="1854200" y="0"/>
                  </a:lnTo>
                  <a:lnTo>
                    <a:pt x="1866900" y="0"/>
                  </a:lnTo>
                  <a:lnTo>
                    <a:pt x="1879600" y="0"/>
                  </a:lnTo>
                  <a:lnTo>
                    <a:pt x="1892300" y="0"/>
                  </a:lnTo>
                  <a:lnTo>
                    <a:pt x="1905000" y="0"/>
                  </a:lnTo>
                  <a:lnTo>
                    <a:pt x="1905000" y="0"/>
                  </a:lnTo>
                  <a:lnTo>
                    <a:pt x="1905000" y="12700"/>
                  </a:lnTo>
                  <a:lnTo>
                    <a:pt x="1917700" y="12700"/>
                  </a:lnTo>
                  <a:lnTo>
                    <a:pt x="1930400" y="25400"/>
                  </a:lnTo>
                  <a:lnTo>
                    <a:pt x="1930400" y="25400"/>
                  </a:lnTo>
                  <a:lnTo>
                    <a:pt x="1943100" y="25400"/>
                  </a:lnTo>
                  <a:lnTo>
                    <a:pt x="1955800" y="38100"/>
                  </a:lnTo>
                  <a:lnTo>
                    <a:pt x="1968500" y="38100"/>
                  </a:lnTo>
                  <a:lnTo>
                    <a:pt x="1981200" y="38100"/>
                  </a:lnTo>
                  <a:lnTo>
                    <a:pt x="1993900" y="38100"/>
                  </a:lnTo>
                  <a:lnTo>
                    <a:pt x="2006600" y="38100"/>
                  </a:lnTo>
                  <a:lnTo>
                    <a:pt x="2019300" y="38100"/>
                  </a:lnTo>
                  <a:lnTo>
                    <a:pt x="2032000" y="38100"/>
                  </a:lnTo>
                  <a:lnTo>
                    <a:pt x="2044700" y="38100"/>
                  </a:lnTo>
                  <a:lnTo>
                    <a:pt x="2057400" y="50800"/>
                  </a:lnTo>
                  <a:lnTo>
                    <a:pt x="2057400" y="50800"/>
                  </a:lnTo>
                  <a:lnTo>
                    <a:pt x="2070100" y="50800"/>
                  </a:lnTo>
                  <a:lnTo>
                    <a:pt x="2082800" y="50800"/>
                  </a:lnTo>
                  <a:lnTo>
                    <a:pt x="2082800" y="50800"/>
                  </a:lnTo>
                  <a:lnTo>
                    <a:pt x="2095500" y="63500"/>
                  </a:lnTo>
                  <a:lnTo>
                    <a:pt x="2108200" y="63500"/>
                  </a:lnTo>
                  <a:lnTo>
                    <a:pt x="2120900" y="63500"/>
                  </a:lnTo>
                  <a:lnTo>
                    <a:pt x="2120900" y="63500"/>
                  </a:lnTo>
                  <a:lnTo>
                    <a:pt x="2133600" y="63500"/>
                  </a:lnTo>
                  <a:lnTo>
                    <a:pt x="2146300" y="63500"/>
                  </a:lnTo>
                  <a:lnTo>
                    <a:pt x="2146300" y="63500"/>
                  </a:lnTo>
                  <a:lnTo>
                    <a:pt x="2159000" y="63500"/>
                  </a:lnTo>
                  <a:lnTo>
                    <a:pt x="2171700" y="63500"/>
                  </a:lnTo>
                  <a:lnTo>
                    <a:pt x="2171700" y="63500"/>
                  </a:lnTo>
                </a:path>
              </a:pathLst>
            </a:custGeom>
            <a:ln w="45720" cap="flat" cmpd="sng" algn="ctr">
              <a:solidFill>
                <a:srgbClr val="25252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олилиния 7">
              <a:extLst>
                <a:ext uri="{FF2B5EF4-FFF2-40B4-BE49-F238E27FC236}">
                  <a16:creationId xmlns:a16="http://schemas.microsoft.com/office/drawing/2014/main" id="{E5E48A28-07ED-4406-AFB3-F96F9CBC7556}"/>
                </a:ext>
              </a:extLst>
            </p:cNvPr>
            <p:cNvSpPr/>
            <p:nvPr/>
          </p:nvSpPr>
          <p:spPr>
            <a:xfrm>
              <a:off x="3619500" y="4178300"/>
              <a:ext cx="1714501" cy="50801"/>
            </a:xfrm>
            <a:custGeom>
              <a:avLst/>
              <a:gdLst/>
              <a:ahLst/>
              <a:cxnLst/>
              <a:rect l="0" t="0" r="0" b="0"/>
              <a:pathLst>
                <a:path w="1714501" h="50801">
                  <a:moveTo>
                    <a:pt x="0" y="50800"/>
                  </a:moveTo>
                  <a:lnTo>
                    <a:pt x="12700" y="50800"/>
                  </a:lnTo>
                  <a:lnTo>
                    <a:pt x="25400" y="50800"/>
                  </a:lnTo>
                  <a:lnTo>
                    <a:pt x="38100" y="50800"/>
                  </a:lnTo>
                  <a:lnTo>
                    <a:pt x="38100" y="50800"/>
                  </a:lnTo>
                  <a:lnTo>
                    <a:pt x="50800" y="50800"/>
                  </a:lnTo>
                  <a:lnTo>
                    <a:pt x="63500" y="50800"/>
                  </a:lnTo>
                  <a:lnTo>
                    <a:pt x="63500" y="50800"/>
                  </a:lnTo>
                  <a:lnTo>
                    <a:pt x="76200" y="50800"/>
                  </a:lnTo>
                  <a:lnTo>
                    <a:pt x="88900" y="50800"/>
                  </a:lnTo>
                  <a:lnTo>
                    <a:pt x="101600" y="50800"/>
                  </a:lnTo>
                  <a:lnTo>
                    <a:pt x="101600" y="50800"/>
                  </a:lnTo>
                  <a:lnTo>
                    <a:pt x="114300" y="50800"/>
                  </a:lnTo>
                  <a:lnTo>
                    <a:pt x="127000" y="50800"/>
                  </a:lnTo>
                  <a:lnTo>
                    <a:pt x="127000" y="50800"/>
                  </a:lnTo>
                  <a:lnTo>
                    <a:pt x="139700" y="50800"/>
                  </a:lnTo>
                  <a:lnTo>
                    <a:pt x="152400" y="50800"/>
                  </a:lnTo>
                  <a:lnTo>
                    <a:pt x="165100" y="50800"/>
                  </a:lnTo>
                  <a:lnTo>
                    <a:pt x="177800" y="50800"/>
                  </a:lnTo>
                  <a:lnTo>
                    <a:pt x="190500" y="50800"/>
                  </a:lnTo>
                  <a:lnTo>
                    <a:pt x="190500" y="50800"/>
                  </a:lnTo>
                  <a:lnTo>
                    <a:pt x="203200" y="50800"/>
                  </a:lnTo>
                  <a:lnTo>
                    <a:pt x="215900" y="50800"/>
                  </a:lnTo>
                  <a:lnTo>
                    <a:pt x="215900" y="50800"/>
                  </a:lnTo>
                  <a:lnTo>
                    <a:pt x="228600" y="50800"/>
                  </a:lnTo>
                  <a:lnTo>
                    <a:pt x="241300" y="50800"/>
                  </a:lnTo>
                  <a:lnTo>
                    <a:pt x="241300" y="50800"/>
                  </a:lnTo>
                  <a:lnTo>
                    <a:pt x="254000" y="50800"/>
                  </a:lnTo>
                  <a:lnTo>
                    <a:pt x="279400" y="50800"/>
                  </a:lnTo>
                  <a:lnTo>
                    <a:pt x="279400" y="50800"/>
                  </a:lnTo>
                  <a:lnTo>
                    <a:pt x="304800" y="50800"/>
                  </a:lnTo>
                  <a:lnTo>
                    <a:pt x="304800" y="50800"/>
                  </a:lnTo>
                  <a:lnTo>
                    <a:pt x="330200" y="50800"/>
                  </a:lnTo>
                  <a:lnTo>
                    <a:pt x="330200" y="50800"/>
                  </a:lnTo>
                  <a:lnTo>
                    <a:pt x="342900" y="50800"/>
                  </a:lnTo>
                  <a:lnTo>
                    <a:pt x="368300" y="50800"/>
                  </a:lnTo>
                  <a:lnTo>
                    <a:pt x="368300" y="50800"/>
                  </a:lnTo>
                  <a:lnTo>
                    <a:pt x="381000" y="50800"/>
                  </a:lnTo>
                  <a:lnTo>
                    <a:pt x="393700" y="50800"/>
                  </a:lnTo>
                  <a:lnTo>
                    <a:pt x="406400" y="50800"/>
                  </a:lnTo>
                  <a:lnTo>
                    <a:pt x="419100" y="50800"/>
                  </a:lnTo>
                  <a:lnTo>
                    <a:pt x="431800" y="50800"/>
                  </a:lnTo>
                  <a:lnTo>
                    <a:pt x="444500" y="50800"/>
                  </a:lnTo>
                  <a:lnTo>
                    <a:pt x="457200" y="50800"/>
                  </a:lnTo>
                  <a:lnTo>
                    <a:pt x="457200" y="50800"/>
                  </a:lnTo>
                  <a:lnTo>
                    <a:pt x="482600" y="50800"/>
                  </a:lnTo>
                  <a:lnTo>
                    <a:pt x="482600" y="50800"/>
                  </a:lnTo>
                  <a:lnTo>
                    <a:pt x="495300" y="50800"/>
                  </a:lnTo>
                  <a:lnTo>
                    <a:pt x="508000" y="50800"/>
                  </a:lnTo>
                  <a:lnTo>
                    <a:pt x="520700" y="50800"/>
                  </a:lnTo>
                  <a:lnTo>
                    <a:pt x="533400" y="50800"/>
                  </a:lnTo>
                  <a:lnTo>
                    <a:pt x="546100" y="50800"/>
                  </a:lnTo>
                  <a:lnTo>
                    <a:pt x="546100" y="50800"/>
                  </a:lnTo>
                  <a:lnTo>
                    <a:pt x="558800" y="50800"/>
                  </a:lnTo>
                  <a:lnTo>
                    <a:pt x="571500" y="50800"/>
                  </a:lnTo>
                  <a:lnTo>
                    <a:pt x="571500" y="50800"/>
                  </a:lnTo>
                  <a:lnTo>
                    <a:pt x="584200" y="50800"/>
                  </a:lnTo>
                  <a:lnTo>
                    <a:pt x="596900" y="50800"/>
                  </a:lnTo>
                  <a:lnTo>
                    <a:pt x="609600" y="50800"/>
                  </a:lnTo>
                  <a:lnTo>
                    <a:pt x="609600" y="50800"/>
                  </a:lnTo>
                  <a:lnTo>
                    <a:pt x="622300" y="50800"/>
                  </a:lnTo>
                  <a:lnTo>
                    <a:pt x="635000" y="50800"/>
                  </a:lnTo>
                  <a:lnTo>
                    <a:pt x="635000" y="50800"/>
                  </a:lnTo>
                  <a:lnTo>
                    <a:pt x="660400" y="50800"/>
                  </a:lnTo>
                  <a:lnTo>
                    <a:pt x="673100" y="50800"/>
                  </a:lnTo>
                  <a:lnTo>
                    <a:pt x="673100" y="50800"/>
                  </a:lnTo>
                  <a:lnTo>
                    <a:pt x="685800" y="50800"/>
                  </a:lnTo>
                  <a:lnTo>
                    <a:pt x="698500" y="50800"/>
                  </a:lnTo>
                  <a:lnTo>
                    <a:pt x="711200" y="50800"/>
                  </a:lnTo>
                  <a:lnTo>
                    <a:pt x="723900" y="50800"/>
                  </a:lnTo>
                  <a:lnTo>
                    <a:pt x="736600" y="50800"/>
                  </a:lnTo>
                  <a:lnTo>
                    <a:pt x="749300" y="50800"/>
                  </a:lnTo>
                  <a:lnTo>
                    <a:pt x="762000" y="50800"/>
                  </a:lnTo>
                  <a:lnTo>
                    <a:pt x="774700" y="50800"/>
                  </a:lnTo>
                  <a:lnTo>
                    <a:pt x="787400" y="50800"/>
                  </a:lnTo>
                  <a:lnTo>
                    <a:pt x="800100" y="50800"/>
                  </a:lnTo>
                  <a:lnTo>
                    <a:pt x="812800" y="50800"/>
                  </a:lnTo>
                  <a:lnTo>
                    <a:pt x="825500" y="50800"/>
                  </a:lnTo>
                  <a:lnTo>
                    <a:pt x="838200" y="38100"/>
                  </a:lnTo>
                  <a:lnTo>
                    <a:pt x="850900" y="50800"/>
                  </a:lnTo>
                  <a:lnTo>
                    <a:pt x="863600" y="50800"/>
                  </a:lnTo>
                  <a:lnTo>
                    <a:pt x="876300" y="50800"/>
                  </a:lnTo>
                  <a:lnTo>
                    <a:pt x="889000" y="50800"/>
                  </a:lnTo>
                  <a:lnTo>
                    <a:pt x="901700" y="50800"/>
                  </a:lnTo>
                  <a:lnTo>
                    <a:pt x="914400" y="50800"/>
                  </a:lnTo>
                  <a:lnTo>
                    <a:pt x="939800" y="50800"/>
                  </a:lnTo>
                  <a:lnTo>
                    <a:pt x="952500" y="50800"/>
                  </a:lnTo>
                  <a:lnTo>
                    <a:pt x="965200" y="50800"/>
                  </a:lnTo>
                  <a:lnTo>
                    <a:pt x="977900" y="50800"/>
                  </a:lnTo>
                  <a:lnTo>
                    <a:pt x="990600" y="50800"/>
                  </a:lnTo>
                  <a:lnTo>
                    <a:pt x="1003300" y="50800"/>
                  </a:lnTo>
                  <a:lnTo>
                    <a:pt x="1028700" y="50800"/>
                  </a:lnTo>
                  <a:lnTo>
                    <a:pt x="1028700" y="38100"/>
                  </a:lnTo>
                  <a:lnTo>
                    <a:pt x="1054100" y="38100"/>
                  </a:lnTo>
                  <a:lnTo>
                    <a:pt x="1066800" y="38100"/>
                  </a:lnTo>
                  <a:lnTo>
                    <a:pt x="1092200" y="38100"/>
                  </a:lnTo>
                  <a:lnTo>
                    <a:pt x="1092200" y="38100"/>
                  </a:lnTo>
                  <a:lnTo>
                    <a:pt x="1117600" y="38100"/>
                  </a:lnTo>
                  <a:lnTo>
                    <a:pt x="1130300" y="38100"/>
                  </a:lnTo>
                  <a:lnTo>
                    <a:pt x="1143000" y="25400"/>
                  </a:lnTo>
                  <a:lnTo>
                    <a:pt x="1168400" y="25400"/>
                  </a:lnTo>
                  <a:lnTo>
                    <a:pt x="1181100" y="25400"/>
                  </a:lnTo>
                  <a:lnTo>
                    <a:pt x="1193800" y="25400"/>
                  </a:lnTo>
                  <a:lnTo>
                    <a:pt x="1206500" y="25400"/>
                  </a:lnTo>
                  <a:lnTo>
                    <a:pt x="1219200" y="25400"/>
                  </a:lnTo>
                  <a:lnTo>
                    <a:pt x="1244600" y="25400"/>
                  </a:lnTo>
                  <a:lnTo>
                    <a:pt x="1257300" y="25400"/>
                  </a:lnTo>
                  <a:lnTo>
                    <a:pt x="1270000" y="25400"/>
                  </a:lnTo>
                  <a:lnTo>
                    <a:pt x="1282700" y="25400"/>
                  </a:lnTo>
                  <a:lnTo>
                    <a:pt x="1295400" y="25400"/>
                  </a:lnTo>
                  <a:lnTo>
                    <a:pt x="1308100" y="25400"/>
                  </a:lnTo>
                  <a:lnTo>
                    <a:pt x="1333500" y="25400"/>
                  </a:lnTo>
                  <a:lnTo>
                    <a:pt x="1346200" y="25400"/>
                  </a:lnTo>
                  <a:lnTo>
                    <a:pt x="1358900" y="25400"/>
                  </a:lnTo>
                  <a:lnTo>
                    <a:pt x="1371600" y="25400"/>
                  </a:lnTo>
                  <a:lnTo>
                    <a:pt x="1384300" y="25400"/>
                  </a:lnTo>
                  <a:lnTo>
                    <a:pt x="1409700" y="25400"/>
                  </a:lnTo>
                  <a:lnTo>
                    <a:pt x="1422400" y="12700"/>
                  </a:lnTo>
                  <a:lnTo>
                    <a:pt x="1435100" y="12700"/>
                  </a:lnTo>
                  <a:lnTo>
                    <a:pt x="1447800" y="12700"/>
                  </a:lnTo>
                  <a:lnTo>
                    <a:pt x="1460500" y="12700"/>
                  </a:lnTo>
                  <a:lnTo>
                    <a:pt x="1473200" y="12700"/>
                  </a:lnTo>
                  <a:lnTo>
                    <a:pt x="1473200" y="12700"/>
                  </a:lnTo>
                  <a:lnTo>
                    <a:pt x="1498600" y="12700"/>
                  </a:lnTo>
                  <a:lnTo>
                    <a:pt x="1511300" y="12700"/>
                  </a:lnTo>
                  <a:lnTo>
                    <a:pt x="1524000" y="12700"/>
                  </a:lnTo>
                  <a:lnTo>
                    <a:pt x="1536700" y="12700"/>
                  </a:lnTo>
                  <a:lnTo>
                    <a:pt x="1549400" y="12700"/>
                  </a:lnTo>
                  <a:lnTo>
                    <a:pt x="1574800" y="12700"/>
                  </a:lnTo>
                  <a:lnTo>
                    <a:pt x="1574800" y="12700"/>
                  </a:lnTo>
                  <a:lnTo>
                    <a:pt x="1600200" y="12700"/>
                  </a:lnTo>
                  <a:lnTo>
                    <a:pt x="1600200" y="12700"/>
                  </a:lnTo>
                  <a:lnTo>
                    <a:pt x="1625600" y="12700"/>
                  </a:lnTo>
                  <a:lnTo>
                    <a:pt x="1625600" y="12700"/>
                  </a:lnTo>
                  <a:lnTo>
                    <a:pt x="1651000" y="12700"/>
                  </a:lnTo>
                  <a:lnTo>
                    <a:pt x="1663700" y="12700"/>
                  </a:lnTo>
                  <a:lnTo>
                    <a:pt x="1663700" y="12700"/>
                  </a:lnTo>
                  <a:lnTo>
                    <a:pt x="1676400" y="12700"/>
                  </a:lnTo>
                  <a:lnTo>
                    <a:pt x="1689100" y="12700"/>
                  </a:lnTo>
                  <a:lnTo>
                    <a:pt x="1689100" y="12700"/>
                  </a:lnTo>
                  <a:lnTo>
                    <a:pt x="1701800" y="12700"/>
                  </a:lnTo>
                  <a:lnTo>
                    <a:pt x="1714500" y="12700"/>
                  </a:lnTo>
                  <a:lnTo>
                    <a:pt x="1714500" y="25400"/>
                  </a:lnTo>
                  <a:lnTo>
                    <a:pt x="1689100" y="25400"/>
                  </a:lnTo>
                  <a:lnTo>
                    <a:pt x="1676400" y="12700"/>
                  </a:lnTo>
                  <a:lnTo>
                    <a:pt x="1651000" y="12700"/>
                  </a:lnTo>
                  <a:lnTo>
                    <a:pt x="1612900" y="0"/>
                  </a:lnTo>
                </a:path>
              </a:pathLst>
            </a:custGeom>
            <a:ln w="45720" cap="flat" cmpd="sng" algn="ctr">
              <a:solidFill>
                <a:srgbClr val="25252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734472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46070B-366A-4BE8-820E-AC56E0448126}"/>
              </a:ext>
            </a:extLst>
          </p:cNvPr>
          <p:cNvSpPr txBox="1">
            <a:spLocks/>
          </p:cNvSpPr>
          <p:nvPr/>
        </p:nvSpPr>
        <p:spPr>
          <a:xfrm>
            <a:off x="457200" y="2204864"/>
            <a:ext cx="8229600" cy="144016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059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116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174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231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highlight>
                  <a:srgbClr val="FFFF00"/>
                </a:highlight>
              </a:rPr>
              <a:t>Имя существительное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52DA1E-55CC-465F-B27C-EABD66B20B50}"/>
              </a:ext>
            </a:extLst>
          </p:cNvPr>
          <p:cNvSpPr txBox="1">
            <a:spLocks/>
          </p:cNvSpPr>
          <p:nvPr/>
        </p:nvSpPr>
        <p:spPr>
          <a:xfrm>
            <a:off x="750404" y="3861048"/>
            <a:ext cx="7643192" cy="1296145"/>
          </a:xfrm>
          <a:prstGeom prst="rect">
            <a:avLst/>
          </a:prstGeom>
        </p:spPr>
        <p:txBody>
          <a:bodyPr>
            <a:normAutofit/>
          </a:bodyPr>
          <a:lstStyle>
            <a:lvl1pPr marL="342793" indent="-34279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19" indent="-28566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46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02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760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818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876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34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991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ru-RU" sz="4800" dirty="0"/>
              <a:t>Апрель, ветер, дорога.</a:t>
            </a:r>
          </a:p>
        </p:txBody>
      </p:sp>
      <p:sp>
        <p:nvSpPr>
          <p:cNvPr id="4" name="Полилиния 16">
            <a:extLst>
              <a:ext uri="{FF2B5EF4-FFF2-40B4-BE49-F238E27FC236}">
                <a16:creationId xmlns:a16="http://schemas.microsoft.com/office/drawing/2014/main" id="{946EB73C-E123-4339-892C-7BFB631A65BA}"/>
              </a:ext>
            </a:extLst>
          </p:cNvPr>
          <p:cNvSpPr/>
          <p:nvPr/>
        </p:nvSpPr>
        <p:spPr>
          <a:xfrm rot="21217481" flipH="1" flipV="1">
            <a:off x="751948" y="4539041"/>
            <a:ext cx="505340" cy="70360"/>
          </a:xfrm>
          <a:custGeom>
            <a:avLst/>
            <a:gdLst/>
            <a:ahLst/>
            <a:cxnLst/>
            <a:rect l="0" t="0" r="0" b="0"/>
            <a:pathLst>
              <a:path w="165101" h="152401">
                <a:moveTo>
                  <a:pt x="0" y="0"/>
                </a:moveTo>
                <a:lnTo>
                  <a:pt x="165100" y="152400"/>
                </a:lnTo>
              </a:path>
            </a:pathLst>
          </a:custGeom>
          <a:ln w="45720" cap="flat" cmpd="sng" algn="ctr">
            <a:solidFill>
              <a:srgbClr val="25252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14">
            <a:extLst>
              <a:ext uri="{FF2B5EF4-FFF2-40B4-BE49-F238E27FC236}">
                <a16:creationId xmlns:a16="http://schemas.microsoft.com/office/drawing/2014/main" id="{1E1722D3-D0A2-4330-827F-84042D7CDAC1}"/>
              </a:ext>
            </a:extLst>
          </p:cNvPr>
          <p:cNvSpPr/>
          <p:nvPr/>
        </p:nvSpPr>
        <p:spPr>
          <a:xfrm>
            <a:off x="2051720" y="3861048"/>
            <a:ext cx="228601" cy="177801"/>
          </a:xfrm>
          <a:custGeom>
            <a:avLst/>
            <a:gdLst/>
            <a:ahLst/>
            <a:cxnLst/>
            <a:rect l="0" t="0" r="0" b="0"/>
            <a:pathLst>
              <a:path w="228601" h="177801">
                <a:moveTo>
                  <a:pt x="0" y="177800"/>
                </a:moveTo>
                <a:lnTo>
                  <a:pt x="0" y="177800"/>
                </a:lnTo>
                <a:lnTo>
                  <a:pt x="12700" y="177800"/>
                </a:lnTo>
                <a:lnTo>
                  <a:pt x="25400" y="177800"/>
                </a:lnTo>
                <a:lnTo>
                  <a:pt x="25400" y="165100"/>
                </a:lnTo>
                <a:lnTo>
                  <a:pt x="38100" y="152400"/>
                </a:lnTo>
                <a:lnTo>
                  <a:pt x="38100" y="152400"/>
                </a:lnTo>
                <a:lnTo>
                  <a:pt x="38100" y="152400"/>
                </a:lnTo>
                <a:lnTo>
                  <a:pt x="50800" y="152400"/>
                </a:lnTo>
                <a:lnTo>
                  <a:pt x="50800" y="139700"/>
                </a:lnTo>
                <a:lnTo>
                  <a:pt x="63500" y="139700"/>
                </a:lnTo>
                <a:lnTo>
                  <a:pt x="63500" y="127000"/>
                </a:lnTo>
                <a:lnTo>
                  <a:pt x="63500" y="127000"/>
                </a:lnTo>
                <a:lnTo>
                  <a:pt x="63500" y="127000"/>
                </a:lnTo>
                <a:lnTo>
                  <a:pt x="76200" y="127000"/>
                </a:lnTo>
                <a:lnTo>
                  <a:pt x="76200" y="114300"/>
                </a:lnTo>
                <a:lnTo>
                  <a:pt x="88900" y="114300"/>
                </a:lnTo>
                <a:lnTo>
                  <a:pt x="101600" y="114300"/>
                </a:lnTo>
                <a:lnTo>
                  <a:pt x="101600" y="101600"/>
                </a:lnTo>
                <a:lnTo>
                  <a:pt x="101600" y="88900"/>
                </a:lnTo>
                <a:lnTo>
                  <a:pt x="114300" y="88900"/>
                </a:lnTo>
                <a:lnTo>
                  <a:pt x="114300" y="88900"/>
                </a:lnTo>
                <a:lnTo>
                  <a:pt x="127000" y="88900"/>
                </a:lnTo>
                <a:lnTo>
                  <a:pt x="127000" y="88900"/>
                </a:lnTo>
                <a:lnTo>
                  <a:pt x="127000" y="76200"/>
                </a:lnTo>
                <a:lnTo>
                  <a:pt x="139700" y="76200"/>
                </a:lnTo>
                <a:lnTo>
                  <a:pt x="139700" y="63500"/>
                </a:lnTo>
                <a:lnTo>
                  <a:pt x="152400" y="63500"/>
                </a:lnTo>
                <a:lnTo>
                  <a:pt x="152400" y="63500"/>
                </a:lnTo>
                <a:lnTo>
                  <a:pt x="165100" y="50800"/>
                </a:lnTo>
                <a:lnTo>
                  <a:pt x="177800" y="50800"/>
                </a:lnTo>
                <a:lnTo>
                  <a:pt x="177800" y="38100"/>
                </a:lnTo>
                <a:lnTo>
                  <a:pt x="190500" y="38100"/>
                </a:lnTo>
                <a:lnTo>
                  <a:pt x="190500" y="25400"/>
                </a:lnTo>
                <a:lnTo>
                  <a:pt x="190500" y="25400"/>
                </a:lnTo>
                <a:lnTo>
                  <a:pt x="203200" y="25400"/>
                </a:lnTo>
                <a:lnTo>
                  <a:pt x="215900" y="12700"/>
                </a:lnTo>
                <a:lnTo>
                  <a:pt x="215900" y="0"/>
                </a:lnTo>
                <a:lnTo>
                  <a:pt x="228600" y="0"/>
                </a:lnTo>
                <a:lnTo>
                  <a:pt x="228600" y="0"/>
                </a:lnTo>
                <a:lnTo>
                  <a:pt x="228600" y="0"/>
                </a:lnTo>
              </a:path>
            </a:pathLst>
          </a:custGeom>
          <a:ln w="45720" cap="flat" cmpd="sng" algn="ctr">
            <a:solidFill>
              <a:srgbClr val="25252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14">
            <a:extLst>
              <a:ext uri="{FF2B5EF4-FFF2-40B4-BE49-F238E27FC236}">
                <a16:creationId xmlns:a16="http://schemas.microsoft.com/office/drawing/2014/main" id="{18E2910A-107F-48CD-A0B8-5A5D835FEA6C}"/>
              </a:ext>
            </a:extLst>
          </p:cNvPr>
          <p:cNvSpPr/>
          <p:nvPr/>
        </p:nvSpPr>
        <p:spPr>
          <a:xfrm>
            <a:off x="3467336" y="3861047"/>
            <a:ext cx="228601" cy="177801"/>
          </a:xfrm>
          <a:custGeom>
            <a:avLst/>
            <a:gdLst/>
            <a:ahLst/>
            <a:cxnLst/>
            <a:rect l="0" t="0" r="0" b="0"/>
            <a:pathLst>
              <a:path w="228601" h="177801">
                <a:moveTo>
                  <a:pt x="0" y="177800"/>
                </a:moveTo>
                <a:lnTo>
                  <a:pt x="0" y="177800"/>
                </a:lnTo>
                <a:lnTo>
                  <a:pt x="12700" y="177800"/>
                </a:lnTo>
                <a:lnTo>
                  <a:pt x="25400" y="177800"/>
                </a:lnTo>
                <a:lnTo>
                  <a:pt x="25400" y="165100"/>
                </a:lnTo>
                <a:lnTo>
                  <a:pt x="38100" y="152400"/>
                </a:lnTo>
                <a:lnTo>
                  <a:pt x="38100" y="152400"/>
                </a:lnTo>
                <a:lnTo>
                  <a:pt x="38100" y="152400"/>
                </a:lnTo>
                <a:lnTo>
                  <a:pt x="50800" y="152400"/>
                </a:lnTo>
                <a:lnTo>
                  <a:pt x="50800" y="139700"/>
                </a:lnTo>
                <a:lnTo>
                  <a:pt x="63500" y="139700"/>
                </a:lnTo>
                <a:lnTo>
                  <a:pt x="63500" y="127000"/>
                </a:lnTo>
                <a:lnTo>
                  <a:pt x="63500" y="127000"/>
                </a:lnTo>
                <a:lnTo>
                  <a:pt x="63500" y="127000"/>
                </a:lnTo>
                <a:lnTo>
                  <a:pt x="76200" y="127000"/>
                </a:lnTo>
                <a:lnTo>
                  <a:pt x="76200" y="114300"/>
                </a:lnTo>
                <a:lnTo>
                  <a:pt x="88900" y="114300"/>
                </a:lnTo>
                <a:lnTo>
                  <a:pt x="101600" y="114300"/>
                </a:lnTo>
                <a:lnTo>
                  <a:pt x="101600" y="101600"/>
                </a:lnTo>
                <a:lnTo>
                  <a:pt x="101600" y="88900"/>
                </a:lnTo>
                <a:lnTo>
                  <a:pt x="114300" y="88900"/>
                </a:lnTo>
                <a:lnTo>
                  <a:pt x="114300" y="88900"/>
                </a:lnTo>
                <a:lnTo>
                  <a:pt x="127000" y="88900"/>
                </a:lnTo>
                <a:lnTo>
                  <a:pt x="127000" y="88900"/>
                </a:lnTo>
                <a:lnTo>
                  <a:pt x="127000" y="76200"/>
                </a:lnTo>
                <a:lnTo>
                  <a:pt x="139700" y="76200"/>
                </a:lnTo>
                <a:lnTo>
                  <a:pt x="139700" y="63500"/>
                </a:lnTo>
                <a:lnTo>
                  <a:pt x="152400" y="63500"/>
                </a:lnTo>
                <a:lnTo>
                  <a:pt x="152400" y="63500"/>
                </a:lnTo>
                <a:lnTo>
                  <a:pt x="165100" y="50800"/>
                </a:lnTo>
                <a:lnTo>
                  <a:pt x="177800" y="50800"/>
                </a:lnTo>
                <a:lnTo>
                  <a:pt x="177800" y="38100"/>
                </a:lnTo>
                <a:lnTo>
                  <a:pt x="190500" y="38100"/>
                </a:lnTo>
                <a:lnTo>
                  <a:pt x="190500" y="25400"/>
                </a:lnTo>
                <a:lnTo>
                  <a:pt x="190500" y="25400"/>
                </a:lnTo>
                <a:lnTo>
                  <a:pt x="203200" y="25400"/>
                </a:lnTo>
                <a:lnTo>
                  <a:pt x="215900" y="12700"/>
                </a:lnTo>
                <a:lnTo>
                  <a:pt x="215900" y="0"/>
                </a:lnTo>
                <a:lnTo>
                  <a:pt x="228600" y="0"/>
                </a:lnTo>
                <a:lnTo>
                  <a:pt x="228600" y="0"/>
                </a:lnTo>
                <a:lnTo>
                  <a:pt x="228600" y="0"/>
                </a:lnTo>
              </a:path>
            </a:pathLst>
          </a:custGeom>
          <a:ln w="45720" cap="flat" cmpd="sng" algn="ctr">
            <a:solidFill>
              <a:srgbClr val="25252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14">
            <a:extLst>
              <a:ext uri="{FF2B5EF4-FFF2-40B4-BE49-F238E27FC236}">
                <a16:creationId xmlns:a16="http://schemas.microsoft.com/office/drawing/2014/main" id="{010C7D43-6992-45F3-A9E7-F360E6301A3F}"/>
              </a:ext>
            </a:extLst>
          </p:cNvPr>
          <p:cNvSpPr/>
          <p:nvPr/>
        </p:nvSpPr>
        <p:spPr>
          <a:xfrm>
            <a:off x="5930466" y="3861046"/>
            <a:ext cx="228601" cy="177801"/>
          </a:xfrm>
          <a:custGeom>
            <a:avLst/>
            <a:gdLst/>
            <a:ahLst/>
            <a:cxnLst/>
            <a:rect l="0" t="0" r="0" b="0"/>
            <a:pathLst>
              <a:path w="228601" h="177801">
                <a:moveTo>
                  <a:pt x="0" y="177800"/>
                </a:moveTo>
                <a:lnTo>
                  <a:pt x="0" y="177800"/>
                </a:lnTo>
                <a:lnTo>
                  <a:pt x="12700" y="177800"/>
                </a:lnTo>
                <a:lnTo>
                  <a:pt x="25400" y="177800"/>
                </a:lnTo>
                <a:lnTo>
                  <a:pt x="25400" y="165100"/>
                </a:lnTo>
                <a:lnTo>
                  <a:pt x="38100" y="152400"/>
                </a:lnTo>
                <a:lnTo>
                  <a:pt x="38100" y="152400"/>
                </a:lnTo>
                <a:lnTo>
                  <a:pt x="38100" y="152400"/>
                </a:lnTo>
                <a:lnTo>
                  <a:pt x="50800" y="152400"/>
                </a:lnTo>
                <a:lnTo>
                  <a:pt x="50800" y="139700"/>
                </a:lnTo>
                <a:lnTo>
                  <a:pt x="63500" y="139700"/>
                </a:lnTo>
                <a:lnTo>
                  <a:pt x="63500" y="127000"/>
                </a:lnTo>
                <a:lnTo>
                  <a:pt x="63500" y="127000"/>
                </a:lnTo>
                <a:lnTo>
                  <a:pt x="63500" y="127000"/>
                </a:lnTo>
                <a:lnTo>
                  <a:pt x="76200" y="127000"/>
                </a:lnTo>
                <a:lnTo>
                  <a:pt x="76200" y="114300"/>
                </a:lnTo>
                <a:lnTo>
                  <a:pt x="88900" y="114300"/>
                </a:lnTo>
                <a:lnTo>
                  <a:pt x="101600" y="114300"/>
                </a:lnTo>
                <a:lnTo>
                  <a:pt x="101600" y="101600"/>
                </a:lnTo>
                <a:lnTo>
                  <a:pt x="101600" y="88900"/>
                </a:lnTo>
                <a:lnTo>
                  <a:pt x="114300" y="88900"/>
                </a:lnTo>
                <a:lnTo>
                  <a:pt x="114300" y="88900"/>
                </a:lnTo>
                <a:lnTo>
                  <a:pt x="127000" y="88900"/>
                </a:lnTo>
                <a:lnTo>
                  <a:pt x="127000" y="88900"/>
                </a:lnTo>
                <a:lnTo>
                  <a:pt x="127000" y="76200"/>
                </a:lnTo>
                <a:lnTo>
                  <a:pt x="139700" y="76200"/>
                </a:lnTo>
                <a:lnTo>
                  <a:pt x="139700" y="63500"/>
                </a:lnTo>
                <a:lnTo>
                  <a:pt x="152400" y="63500"/>
                </a:lnTo>
                <a:lnTo>
                  <a:pt x="152400" y="63500"/>
                </a:lnTo>
                <a:lnTo>
                  <a:pt x="165100" y="50800"/>
                </a:lnTo>
                <a:lnTo>
                  <a:pt x="177800" y="50800"/>
                </a:lnTo>
                <a:lnTo>
                  <a:pt x="177800" y="38100"/>
                </a:lnTo>
                <a:lnTo>
                  <a:pt x="190500" y="38100"/>
                </a:lnTo>
                <a:lnTo>
                  <a:pt x="190500" y="25400"/>
                </a:lnTo>
                <a:lnTo>
                  <a:pt x="190500" y="25400"/>
                </a:lnTo>
                <a:lnTo>
                  <a:pt x="203200" y="25400"/>
                </a:lnTo>
                <a:lnTo>
                  <a:pt x="215900" y="12700"/>
                </a:lnTo>
                <a:lnTo>
                  <a:pt x="215900" y="0"/>
                </a:lnTo>
                <a:lnTo>
                  <a:pt x="228600" y="0"/>
                </a:lnTo>
                <a:lnTo>
                  <a:pt x="228600" y="0"/>
                </a:lnTo>
                <a:lnTo>
                  <a:pt x="228600" y="0"/>
                </a:lnTo>
              </a:path>
            </a:pathLst>
          </a:custGeom>
          <a:ln w="45720" cap="flat" cmpd="sng" algn="ctr">
            <a:solidFill>
              <a:srgbClr val="25252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16">
            <a:extLst>
              <a:ext uri="{FF2B5EF4-FFF2-40B4-BE49-F238E27FC236}">
                <a16:creationId xmlns:a16="http://schemas.microsoft.com/office/drawing/2014/main" id="{EE1798D1-7A71-4ADB-B19A-02A502F92DD1}"/>
              </a:ext>
            </a:extLst>
          </p:cNvPr>
          <p:cNvSpPr/>
          <p:nvPr/>
        </p:nvSpPr>
        <p:spPr>
          <a:xfrm rot="21217481" flipH="1" flipV="1">
            <a:off x="3855002" y="4576094"/>
            <a:ext cx="280424" cy="45719"/>
          </a:xfrm>
          <a:custGeom>
            <a:avLst/>
            <a:gdLst/>
            <a:ahLst/>
            <a:cxnLst/>
            <a:rect l="0" t="0" r="0" b="0"/>
            <a:pathLst>
              <a:path w="165101" h="152401">
                <a:moveTo>
                  <a:pt x="0" y="0"/>
                </a:moveTo>
                <a:lnTo>
                  <a:pt x="165100" y="152400"/>
                </a:lnTo>
              </a:path>
            </a:pathLst>
          </a:custGeom>
          <a:ln w="45720" cap="flat" cmpd="sng" algn="ctr">
            <a:solidFill>
              <a:srgbClr val="25252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16">
            <a:extLst>
              <a:ext uri="{FF2B5EF4-FFF2-40B4-BE49-F238E27FC236}">
                <a16:creationId xmlns:a16="http://schemas.microsoft.com/office/drawing/2014/main" id="{5101CEA5-97C3-4594-A11D-D06D9DE35A66}"/>
              </a:ext>
            </a:extLst>
          </p:cNvPr>
          <p:cNvSpPr/>
          <p:nvPr/>
        </p:nvSpPr>
        <p:spPr>
          <a:xfrm rot="21217481" flipH="1" flipV="1">
            <a:off x="5077711" y="4576403"/>
            <a:ext cx="285472" cy="45719"/>
          </a:xfrm>
          <a:custGeom>
            <a:avLst/>
            <a:gdLst/>
            <a:ahLst/>
            <a:cxnLst/>
            <a:rect l="0" t="0" r="0" b="0"/>
            <a:pathLst>
              <a:path w="165101" h="152401">
                <a:moveTo>
                  <a:pt x="0" y="0"/>
                </a:moveTo>
                <a:lnTo>
                  <a:pt x="165100" y="152400"/>
                </a:lnTo>
              </a:path>
            </a:pathLst>
          </a:custGeom>
          <a:ln w="45720" cap="flat" cmpd="sng" algn="ctr">
            <a:solidFill>
              <a:srgbClr val="25252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243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F1942E75-D40B-4FF7-84AB-90902DC480A2}"/>
              </a:ext>
            </a:extLst>
          </p:cNvPr>
          <p:cNvSpPr txBox="1">
            <a:spLocks/>
          </p:cNvSpPr>
          <p:nvPr/>
        </p:nvSpPr>
        <p:spPr>
          <a:xfrm>
            <a:off x="685800" y="2166691"/>
            <a:ext cx="7772400" cy="1296143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059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116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174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231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highlight>
                  <a:srgbClr val="FFFF00"/>
                </a:highlight>
              </a:rPr>
              <a:t>Глагол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F06AB4E4-C509-42F1-9DCD-FF1EF5175ADA}"/>
              </a:ext>
            </a:extLst>
          </p:cNvPr>
          <p:cNvSpPr txBox="1">
            <a:spLocks/>
          </p:cNvSpPr>
          <p:nvPr/>
        </p:nvSpPr>
        <p:spPr>
          <a:xfrm>
            <a:off x="448742" y="3429000"/>
            <a:ext cx="8020372" cy="2448272"/>
          </a:xfrm>
          <a:prstGeom prst="rect">
            <a:avLst/>
          </a:prstGeom>
        </p:spPr>
        <p:txBody>
          <a:bodyPr/>
          <a:lstStyle>
            <a:lvl1pPr marL="342793" indent="-34279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19" indent="-28566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46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02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760" indent="-22852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818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876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34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991" indent="-228529" algn="l" defTabSz="91411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Обедать, работать, дежурить. </a:t>
            </a:r>
          </a:p>
        </p:txBody>
      </p:sp>
    </p:spTree>
    <p:extLst>
      <p:ext uri="{BB962C8B-B14F-4D97-AF65-F5344CB8AC3E}">
        <p14:creationId xmlns:p14="http://schemas.microsoft.com/office/powerpoint/2010/main" val="2110284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876EB9-D90C-4AAA-857F-EA5DC127FC68}"/>
              </a:ext>
            </a:extLst>
          </p:cNvPr>
          <p:cNvSpPr txBox="1">
            <a:spLocks/>
          </p:cNvSpPr>
          <p:nvPr/>
        </p:nvSpPr>
        <p:spPr>
          <a:xfrm>
            <a:off x="457200" y="2564904"/>
            <a:ext cx="8229600" cy="288032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059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116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174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231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/>
              <a:t>Хороший, чёрная</a:t>
            </a:r>
            <a:endParaRPr lang="ru-RU" dirty="0"/>
          </a:p>
        </p:txBody>
      </p:sp>
      <p:pic>
        <p:nvPicPr>
          <p:cNvPr id="1026" name="Picture 2" descr="ÐÐ°ÑÑÐ¸Ð½ÐºÐ¸ Ð¿Ð¾ Ð·Ð°Ð¿ÑÐ¾ÑÑ Ð²Ð¾Ð¿ÑÐ¾Ñ">
            <a:extLst>
              <a:ext uri="{FF2B5EF4-FFF2-40B4-BE49-F238E27FC236}">
                <a16:creationId xmlns:a16="http://schemas.microsoft.com/office/drawing/2014/main" id="{042FDD2C-A2A1-4C71-82F5-FC23C3E92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645024"/>
            <a:ext cx="3096344" cy="3104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250640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Другая 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E36C09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589</TotalTime>
  <Words>260</Words>
  <Application>Microsoft Office PowerPoint</Application>
  <PresentationFormat>Экран (4:3)</PresentationFormat>
  <Paragraphs>83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30" baseType="lpstr">
      <vt:lpstr>Microsoft YaHei</vt:lpstr>
      <vt:lpstr>Arial</vt:lpstr>
      <vt:lpstr>Calibri</vt:lpstr>
      <vt:lpstr>Century Schoolbook</vt:lpstr>
      <vt:lpstr>Comic Sans MS</vt:lpstr>
      <vt:lpstr>Lucida Sans Unicode</vt:lpstr>
      <vt:lpstr>Times New Roman</vt:lpstr>
      <vt:lpstr>Verdana</vt:lpstr>
      <vt:lpstr>Wingdings</vt:lpstr>
      <vt:lpstr>Шаблон 2</vt:lpstr>
      <vt:lpstr>2_Тема Office</vt:lpstr>
      <vt:lpstr>Тема Office</vt:lpstr>
      <vt:lpstr>Презент ация  к уроку русского языка на т ему:  «Имя прилагат ельное как част ь речи» 2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Найди лишнее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Сравните два текста. Чем они отличаются?</vt:lpstr>
      <vt:lpstr>Имя прилагательное</vt:lpstr>
      <vt:lpstr>Имя прилагательное – это часть речи, которая обозначает признаки предмета и отвечает на вопросы какой? какая? какое? какие?</vt:lpstr>
      <vt:lpstr>ловкая </vt:lpstr>
      <vt:lpstr>«Солнышко» - Подберите к именам существительным подходящие по смыслу имена прилагательные: девочка                   высокое портфель         добрая  дерево  новый берёзка стройная </vt:lpstr>
      <vt:lpstr>Домашнее задание</vt:lpstr>
      <vt:lpstr>Рефлексия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ВЕЛОСИПЕД И МЫ</dc:title>
  <dc:creator>Admin</dc:creator>
  <cp:lastModifiedBy>jxdo21@gmail.com</cp:lastModifiedBy>
  <cp:revision>38</cp:revision>
  <dcterms:created xsi:type="dcterms:W3CDTF">2014-02-09T11:16:55Z</dcterms:created>
  <dcterms:modified xsi:type="dcterms:W3CDTF">2018-03-28T10:37:30Z</dcterms:modified>
</cp:coreProperties>
</file>