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74" r:id="rId7"/>
    <p:sldId id="275" r:id="rId8"/>
    <p:sldId id="279" r:id="rId9"/>
    <p:sldId id="280" r:id="rId10"/>
    <p:sldId id="277" r:id="rId11"/>
    <p:sldId id="278" r:id="rId12"/>
    <p:sldId id="276" r:id="rId13"/>
    <p:sldId id="259" r:id="rId14"/>
    <p:sldId id="260" r:id="rId15"/>
    <p:sldId id="261" r:id="rId16"/>
    <p:sldId id="265" r:id="rId17"/>
    <p:sldId id="266" r:id="rId18"/>
    <p:sldId id="272" r:id="rId19"/>
    <p:sldId id="270" r:id="rId20"/>
    <p:sldId id="273" r:id="rId21"/>
    <p:sldId id="271" r:id="rId22"/>
    <p:sldId id="267" r:id="rId23"/>
    <p:sldId id="264" r:id="rId24"/>
    <p:sldId id="263" r:id="rId25"/>
    <p:sldId id="262" r:id="rId26"/>
    <p:sldId id="268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79DA-CF63-4EC9-865C-6BEEF335E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2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45F8-D5AA-4858-9653-6E23625D96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88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EF0F-A2ED-4EEA-BC04-5682A34543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A5E1-00D6-4819-8099-DEDB47F604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7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05CC-AF73-4499-80EB-8F5917301E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81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BF8F-0842-45E7-90A2-E71B1B55FF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8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5C7B-749C-43B2-8A66-EFFB9657E4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3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614D-3511-4FF3-8250-4017A05504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9570-C543-4FFA-B5BB-55445829F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6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80D4-4BDC-46D2-AEF9-0A9DB33EC2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13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EF41-9F8E-4E0E-89DD-0BFFF7F76C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85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79DA-CF63-4EC9-865C-6BEEF335E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86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45F8-D5AA-4858-9653-6E23625D96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56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EF0F-A2ED-4EEA-BC04-5682A34543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65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A5E1-00D6-4819-8099-DEDB47F604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57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05CC-AF73-4499-80EB-8F5917301E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91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BF8F-0842-45E7-90A2-E71B1B55FF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7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5C7B-749C-43B2-8A66-EFFB9657E4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614D-3511-4FF3-8250-4017A05504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27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9570-C543-4FFA-B5BB-55445829F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5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80D4-4BDC-46D2-AEF9-0A9DB33EC2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15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EF41-9F8E-4E0E-89DD-0BFFF7F76C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4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006586-3A16-4634-A6CD-71CD7BF2A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8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006586-3A16-4634-A6CD-71CD7BF2A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3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Здоровье человека и безопасность его жизни</a:t>
            </a:r>
          </a:p>
        </p:txBody>
      </p:sp>
    </p:spTree>
    <p:extLst>
      <p:ext uri="{BB962C8B-B14F-4D97-AF65-F5344CB8AC3E}">
        <p14:creationId xmlns:p14="http://schemas.microsoft.com/office/powerpoint/2010/main" val="18858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2"/>
          <a:stretch/>
        </p:blipFill>
        <p:spPr bwMode="auto">
          <a:xfrm>
            <a:off x="539552" y="764704"/>
            <a:ext cx="7620000" cy="514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1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Все ломаю, все срываю, ничему пощады нет. </a:t>
            </a:r>
            <a:endParaRPr lang="ru-RU" dirty="0" smtClean="0"/>
          </a:p>
          <a:p>
            <a:r>
              <a:rPr lang="ru-RU" dirty="0" smtClean="0"/>
              <a:t>Расходится </a:t>
            </a:r>
            <a:r>
              <a:rPr lang="ru-RU" dirty="0"/>
              <a:t>детина — удержу нет, уляжется — не видать, не слыхать. </a:t>
            </a:r>
            <a:endParaRPr lang="ru-RU" dirty="0" smtClean="0"/>
          </a:p>
          <a:p>
            <a:r>
              <a:rPr lang="ru-RU" dirty="0" smtClean="0"/>
              <a:t>Фырчит</a:t>
            </a:r>
            <a:r>
              <a:rPr lang="ru-RU" dirty="0"/>
              <a:t>, рычит, ветки ломает, пыль поднимает, слышишь его, да не видишь его. </a:t>
            </a:r>
            <a:endParaRPr lang="ru-RU" dirty="0" smtClean="0"/>
          </a:p>
          <a:p>
            <a:r>
              <a:rPr lang="ru-RU" dirty="0" smtClean="0"/>
              <a:t>Чего </a:t>
            </a:r>
            <a:r>
              <a:rPr lang="ru-RU" dirty="0"/>
              <a:t>на свете нет буйнее</a:t>
            </a:r>
            <a:r>
              <a:rPr lang="ru-RU" dirty="0" smtClean="0"/>
              <a:t>? </a:t>
            </a:r>
          </a:p>
          <a:p>
            <a:r>
              <a:rPr lang="ru-RU" dirty="0" smtClean="0"/>
              <a:t>Меня </a:t>
            </a:r>
            <a:r>
              <a:rPr lang="ru-RU" dirty="0"/>
              <a:t>никто не видит, но всякий слышит, а верную спутницу мою всякий может видеть, но никто ее не слышит. </a:t>
            </a:r>
            <a:endParaRPr lang="ru-RU" dirty="0" smtClean="0"/>
          </a:p>
          <a:p>
            <a:r>
              <a:rPr lang="ru-RU" dirty="0" smtClean="0"/>
              <a:t>Летит </a:t>
            </a:r>
            <a:r>
              <a:rPr lang="ru-RU" dirty="0"/>
              <a:t>огневая стрела, никто ее не поймает: Ни царь, ни царица, ни красная девица. </a:t>
            </a:r>
          </a:p>
          <a:p>
            <a:r>
              <a:rPr lang="ru-RU" dirty="0" smtClean="0"/>
              <a:t>Рассыпался </a:t>
            </a:r>
            <a:r>
              <a:rPr lang="ru-RU" dirty="0"/>
              <a:t>горох на семьдесят дорог, Никто его не подберет: ни царь, ни царица, ни красная девица. </a:t>
            </a:r>
          </a:p>
        </p:txBody>
      </p:sp>
    </p:spTree>
    <p:extLst>
      <p:ext uri="{BB962C8B-B14F-4D97-AF65-F5344CB8AC3E}">
        <p14:creationId xmlns:p14="http://schemas.microsoft.com/office/powerpoint/2010/main" val="25851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 147-148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Чем </a:t>
            </a:r>
            <a:r>
              <a:rPr lang="ru-RU" dirty="0"/>
              <a:t>опасны сильный ветер, град, молния?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необходимо сделать, чтобы не случилось беды? </a:t>
            </a:r>
          </a:p>
        </p:txBody>
      </p:sp>
    </p:spTree>
    <p:extLst>
      <p:ext uri="{BB962C8B-B14F-4D97-AF65-F5344CB8AC3E}">
        <p14:creationId xmlns:p14="http://schemas.microsoft.com/office/powerpoint/2010/main" val="4557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Вороний глаз, </a:t>
            </a:r>
            <a:r>
              <a:rPr lang="ru-RU" dirty="0"/>
              <a:t>вех ядовитый, багульник болотный, </a:t>
            </a:r>
            <a:r>
              <a:rPr lang="ru-RU" dirty="0" smtClean="0"/>
              <a:t>мухомор, каракурт, </a:t>
            </a:r>
            <a:r>
              <a:rPr lang="ru-RU" dirty="0"/>
              <a:t>гадюка.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r>
              <a:rPr lang="ru-RU" dirty="0" smtClean="0"/>
              <a:t>Что </a:t>
            </a:r>
            <a:r>
              <a:rPr lang="ru-RU" dirty="0"/>
              <a:t>общего у перечисленных организмов?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чего нужно их знать? </a:t>
            </a:r>
            <a:endParaRPr lang="ru-RU" dirty="0" smtClean="0"/>
          </a:p>
          <a:p>
            <a:r>
              <a:rPr lang="ru-RU" dirty="0" smtClean="0"/>
              <a:t>Перечислите </a:t>
            </a:r>
            <a:r>
              <a:rPr lang="ru-RU" dirty="0"/>
              <a:t>те ядовитые растения и животных, которые встречаются в нашей местности. </a:t>
            </a:r>
          </a:p>
        </p:txBody>
      </p:sp>
    </p:spTree>
    <p:extLst>
      <p:ext uri="{BB962C8B-B14F-4D97-AF65-F5344CB8AC3E}">
        <p14:creationId xmlns:p14="http://schemas.microsoft.com/office/powerpoint/2010/main" val="6590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  Назовите ядовитые грибы карельских лесов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3" name="Рисунок 2" descr="005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2674665" cy="2376000"/>
          </a:xfrm>
          <a:prstGeom prst="rect">
            <a:avLst/>
          </a:prstGeom>
        </p:spPr>
      </p:pic>
      <p:pic>
        <p:nvPicPr>
          <p:cNvPr id="4" name="Рисунок 3" descr="бледная.jpg"/>
          <p:cNvPicPr>
            <a:picLocks noChangeAspect="1"/>
          </p:cNvPicPr>
          <p:nvPr/>
        </p:nvPicPr>
        <p:blipFill>
          <a:blip r:embed="rId3"/>
          <a:srcRect l="38750" r="41964"/>
          <a:stretch>
            <a:fillRect/>
          </a:stretch>
        </p:blipFill>
        <p:spPr>
          <a:xfrm>
            <a:off x="3428992" y="2285992"/>
            <a:ext cx="2365212" cy="2628000"/>
          </a:xfrm>
          <a:prstGeom prst="rect">
            <a:avLst/>
          </a:prstGeom>
        </p:spPr>
      </p:pic>
      <p:pic>
        <p:nvPicPr>
          <p:cNvPr id="5" name="Рисунок 4" descr="бледная поганка.jpg"/>
          <p:cNvPicPr>
            <a:picLocks noChangeAspect="1"/>
          </p:cNvPicPr>
          <p:nvPr/>
        </p:nvPicPr>
        <p:blipFill>
          <a:blip r:embed="rId4"/>
          <a:srcRect l="81161"/>
          <a:stretch>
            <a:fillRect/>
          </a:stretch>
        </p:blipFill>
        <p:spPr>
          <a:xfrm rot="5400000">
            <a:off x="6308973" y="3620853"/>
            <a:ext cx="2405326" cy="27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4000504"/>
            <a:ext cx="1519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Мухомор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5000636"/>
            <a:ext cx="2365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Ложный опёнок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6215082"/>
            <a:ext cx="245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Бледная поганка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89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Это ядовитые растения Карелии, которые можно встретить в походе! Назовите их.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173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295562"/>
            <a:ext cx="3005051" cy="230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3065600"/>
            <a:ext cx="1900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Волчье лыко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014" y="3296435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prstClr val="white"/>
                </a:solidFill>
              </a:rPr>
              <a:t>Зверобй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3046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000504"/>
            <a:ext cx="3274914" cy="2448000"/>
          </a:xfrm>
          <a:prstGeom prst="rect">
            <a:avLst/>
          </a:prstGeom>
        </p:spPr>
      </p:pic>
      <p:pic>
        <p:nvPicPr>
          <p:cNvPr id="9" name="Рисунок 8" descr="83CATV4N93CAUTIPULCAWJ1C3ECAA0US07CA5Y9HWSCAUZ08OKCALIPDX5CAKLJR6CCATH627OCA1VTCOTCA922JT1CARUFVIXCARMMV4XCA75PQWMCAZR3PVBCA2IOHFNCAF7F4ATCAB1ZQRDCAYBT8U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071942"/>
            <a:ext cx="3230747" cy="241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48" y="5929330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Ландыш 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4071942"/>
            <a:ext cx="1975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Вороний глаз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7922"/>
            <a:ext cx="2364249" cy="227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1577" y="3065601"/>
            <a:ext cx="2051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Вех ядовитый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352800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0812" y="3789040"/>
            <a:ext cx="1594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/>
              <a:t>Болиголов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5384"/>
            <a:ext cx="4173330" cy="27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1655"/>
            <a:ext cx="3240128" cy="243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7615" y="6174188"/>
            <a:ext cx="2956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/>
              <a:t>Болотный багульник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9076" y="3690695"/>
            <a:ext cx="3021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/>
              <a:t>Калужница болотная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53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412875"/>
            <a:ext cx="28622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25850"/>
            <a:ext cx="33448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33375"/>
            <a:ext cx="34591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00338" y="323850"/>
            <a:ext cx="2808287" cy="5984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Волчье лыко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213" y="5805488"/>
            <a:ext cx="2678112" cy="584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Вороний глаз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038" y="4797425"/>
            <a:ext cx="1871662" cy="584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575" y="2555875"/>
            <a:ext cx="2232025" cy="5857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Календула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1200" y="1476375"/>
            <a:ext cx="2112963" cy="584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Борщевик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2138" y="3708400"/>
            <a:ext cx="2303462" cy="584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Шиповник</a:t>
            </a:r>
          </a:p>
        </p:txBody>
      </p:sp>
    </p:spTree>
    <p:extLst>
      <p:ext uri="{BB962C8B-B14F-4D97-AF65-F5344CB8AC3E}">
        <p14:creationId xmlns:p14="http://schemas.microsoft.com/office/powerpoint/2010/main" val="443400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0.04348 C -0.08159 0.04718 -0.08784 0.05319 -0.09566 0.05921 C -0.10312 0.06476 -0.1092 0.06776 -0.1158 0.07447 C -0.12083 0.07979 -0.12552 0.0858 -0.13055 0.09112 C -0.13194 0.09274 -0.13507 0.09598 -0.13507 0.09621 C -0.17239 0.10084 -0.20937 0.10708 -0.24687 0.11055 C -0.25434 0.11124 -0.26753 0.09922 -0.26753 0.09945 C -0.27743 0.08326 -0.26458 0.1013 -0.27621 0.09228 C -0.27795 0.09112 -0.27847 0.08812 -0.28003 0.08673 C -0.28316 0.08395 -0.2868 0.08233 -0.29027 0.08002 C -0.29218 0.07887 -0.29566 0.07655 -0.29566 0.07678 C -0.29965 0.07031 -0.30399 0.06846 -0.30833 0.06198 C -0.31059 0.05528 -0.3085 0.05574 -0.3118 0.0562 " pathEditMode="relative" rAng="-380102" ptsTypes="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2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4811 C 0.00452 -0.05551 0.00365 -0.06638 0.00729 -0.07262 C 0.01459 -0.08488 0.0257 -0.09436 0.03663 -0.09922 C 0.04063 -0.10777 0.0507 -0.11448 0.05816 -0.11772 C 0.06146 -0.12234 0.06285 -0.12535 0.06736 -0.12789 C 0.07031 -0.12951 0.07396 -0.12974 0.07656 -0.13206 C 0.09497 -0.14871 0.11424 -0.16073 0.13351 -0.17507 C 0.14028 -0.18016 0.14913 -0.18687 0.1566 -0.18941 C 0.16077 -0.1908 0.16893 -0.19357 0.16893 -0.19357 C 0.17205 -0.19635 0.17604 -0.19774 0.17813 -0.20167 C 0.18316 -0.21092 0.18507 -0.21346 0.1934 -0.21601 C 0.20209 -0.22179 0.21007 -0.22919 0.21806 -0.23659 C 0.22014 -0.23844 0.22084 -0.24237 0.22274 -0.24468 C 0.22552 -0.24792 0.22882 -0.25023 0.23195 -0.25301 C 0.23976 -0.25995 0.24948 -0.26365 0.2566 -0.27151 C 0.25816 -0.27336 0.25938 -0.2759 0.26111 -0.27752 C 0.2625 -0.27868 0.26424 -0.27868 0.2658 -0.2796 C 0.26788 -0.28076 0.26997 -0.28192 0.27188 -0.28377 C 0.28177 -0.29302 0.27153 -0.28747 0.28125 -0.29186 C 0.28577 -0.29811 0.28872 -0.30157 0.29497 -0.30412 C 0.30382 -0.32193 0.29202 -0.30111 0.30278 -0.31244 C 0.30417 -0.31383 0.30452 -0.31661 0.30573 -0.31846 C 0.31024 -0.32586 0.31563 -0.32863 0.31962 -0.33696 C 0.32084 -0.3395 0.32153 -0.34251 0.32274 -0.34528 C 0.32465 -0.34945 0.32674 -0.35338 0.32882 -0.35754 C 0.32986 -0.35962 0.33195 -0.36355 0.33195 -0.36355 C 0.33403 -0.37188 0.33611 -0.37997 0.33802 -0.3883 C 0.34028 -0.42091 0.33959 -0.40333 0.33959 -0.44149 " pathEditMode="relative" ptsTypes="fffffffffffffffffffffffffff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3909 C 0.00052 0.12951 0.00017 0.21994 0.00156 0.31059 C 0.00174 0.31961 0.0059 0.33095 0.00764 0.33996 C 0.01042 0.35384 0.01198 0.36772 0.01389 0.38206 C 0.0151 0.39107 0.01563 0.40033 0.01701 0.40934 C 0.01979 0.42808 0.02674 0.44542 0.02934 0.46416 C 0.0316 0.47988 0.03056 0.48081 0.03229 0.5 C 0.03333 0.51064 0.03438 0.52105 0.03542 0.53145 C 0.03611 0.53885 0.0401 0.5525 0.0401 0.55273 C 0.04254 0.57447 0.04427 0.59898 0.04931 0.62003 C 0.05104 0.65379 0.05365 0.68987 0.06458 0.72086 C 0.06754 0.72942 0.06806 0.72595 0.0724 0.73358 C 0.08004 0.7463 0.0783 0.75648 0.0908 0.76503 C 0.09635 0.7766 0.10694 0.787 0.11545 0.79464 C 0.12344 0.80204 0.12014 0.79626 0.12934 0.80319 C 0.14219 0.81268 0.12882 0.80712 0.14149 0.81152 C 0.14306 0.81268 0.14444 0.81476 0.14618 0.81591 C 0.14913 0.81753 0.15538 0.81961 0.15538 0.81984 C 0.1684 0.83164 0.18438 0.84205 0.19844 0.85153 C 0.20226 0.85407 0.2066 0.85407 0.21076 0.85569 C 0.22118 0.85962 0.23108 0.86471 0.24149 0.86818 C 0.28264 0.86725 0.32656 0.90287 0.33854 0.85361 C 0.3401 0.83811 0.33646 0.83881 0.34149 0.83881 " pathEditMode="relative" rAng="0" ptsTypes="ffffff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43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Последствия отравления ядовитыми растениями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Багульник болотный </a:t>
            </a:r>
            <a:r>
              <a:rPr lang="ru-RU" dirty="0" smtClean="0"/>
              <a:t>- при </a:t>
            </a:r>
            <a:r>
              <a:rPr lang="ru-RU" dirty="0"/>
              <a:t>слабом отравлении — головная боль, при сильном — тошнота, рвота, снижение кровяного давления, учащение сердцебиения, ухудшение зрения, наступление удушья</a:t>
            </a:r>
          </a:p>
          <a:p>
            <a:r>
              <a:rPr lang="ru-RU" dirty="0"/>
              <a:t>Яд </a:t>
            </a:r>
            <a:r>
              <a:rPr lang="ru-RU" dirty="0" smtClean="0"/>
              <a:t>веха ядовитого </a:t>
            </a:r>
            <a:r>
              <a:rPr lang="ru-RU" dirty="0"/>
              <a:t>— яд высокой токсичности, легко всасывается в кровь, действует на центральную нервную систему. Первые признаки отравления наступают через 20—30 мин, выражаются в слюнотечении, дрожи. Повышается возбудимость, появляются судороги. Смерть наступает от удушья из-за паралича дыхательного </a:t>
            </a:r>
            <a:r>
              <a:rPr lang="ru-RU" dirty="0" smtClean="0"/>
              <a:t>центра</a:t>
            </a:r>
          </a:p>
          <a:p>
            <a:r>
              <a:rPr lang="ru-RU" dirty="0" smtClean="0"/>
              <a:t>Вороний глаз - боль </a:t>
            </a:r>
            <a:r>
              <a:rPr lang="ru-RU" dirty="0"/>
              <a:t>в желудке, желтушность слизистых оболочек. Яд действует на центральную нервную систему и на сердечную мышцу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4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1787"/>
            <a:ext cx="4135437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520950" cy="28225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429000"/>
            <a:ext cx="4649788" cy="30956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29698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1293" y="176304"/>
            <a:ext cx="3275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Лекарственные растения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56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Подумайте о значении слова «</a:t>
            </a:r>
            <a:r>
              <a:rPr lang="ru-RU" dirty="0" smtClean="0"/>
              <a:t>здравствуйте»….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Пословицы:</a:t>
            </a:r>
          </a:p>
          <a:p>
            <a:r>
              <a:rPr lang="ru-RU" dirty="0" smtClean="0"/>
              <a:t>«Здоровому все здорово»</a:t>
            </a:r>
          </a:p>
          <a:p>
            <a:r>
              <a:rPr lang="ru-RU" dirty="0" smtClean="0"/>
              <a:t>«Здоровье не купишь – его разум дарит»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0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отличить ужа от ядовитой гадюки?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viper_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r="6161"/>
          <a:stretch>
            <a:fillRect/>
          </a:stretch>
        </p:blipFill>
        <p:spPr>
          <a:xfrm rot="5400000">
            <a:off x="4637093" y="2292337"/>
            <a:ext cx="4500562" cy="2916237"/>
          </a:xfrm>
        </p:spPr>
      </p:pic>
      <p:pic>
        <p:nvPicPr>
          <p:cNvPr id="3" name="Рисунок 2" descr="p5051142.jpg"/>
          <p:cNvPicPr>
            <a:picLocks noChangeAspect="1"/>
          </p:cNvPicPr>
          <p:nvPr/>
        </p:nvPicPr>
        <p:blipFill>
          <a:blip r:embed="rId3"/>
          <a:srcRect t="3792" r="25636" b="16580"/>
          <a:stretch>
            <a:fillRect/>
          </a:stretch>
        </p:blipFill>
        <p:spPr>
          <a:xfrm>
            <a:off x="857224" y="1428736"/>
            <a:ext cx="2928958" cy="4500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6000768"/>
            <a:ext cx="270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Уж обыкновенный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6000768"/>
            <a:ext cx="32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Гадюка обыкновенная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Ядовитыми </a:t>
            </a:r>
            <a:r>
              <a:rPr lang="ru-RU" dirty="0"/>
              <a:t>принято считать организмы, которые вырабатывают токсические вещества, даже в незначительных количествах вызывающие поражение организма человека и животных или смерть. </a:t>
            </a:r>
          </a:p>
        </p:txBody>
      </p:sp>
    </p:spTree>
    <p:extLst>
      <p:ext uri="{BB962C8B-B14F-4D97-AF65-F5344CB8AC3E}">
        <p14:creationId xmlns:p14="http://schemas.microsoft.com/office/powerpoint/2010/main" val="10775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С. 150-151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602617"/>
              </p:ext>
            </p:extLst>
          </p:nvPr>
        </p:nvGraphicFramePr>
        <p:xfrm>
          <a:off x="457200" y="908720"/>
          <a:ext cx="8229600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67134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Вид</a:t>
                      </a:r>
                      <a:r>
                        <a:rPr lang="ru-RU" sz="3200" baseline="0" dirty="0" smtClean="0"/>
                        <a:t> ядовитого </a:t>
                      </a:r>
                      <a:r>
                        <a:rPr lang="ru-RU" sz="3200" dirty="0" smtClean="0"/>
                        <a:t>растения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Признаки отравления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9683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Первая </a:t>
            </a:r>
            <a:r>
              <a:rPr lang="ru-RU" dirty="0"/>
              <a:t>помощь при большинстве отравлений ядовитыми растениями должна сводиться к скорейшему удалению содержимого желудочно-кишечного тракта (обильное промывание, введение слабительных), сопровождаемому приемом внутрь адсорбирующих (активированного угля), нейтрализующих (крахмальная слизь, яичный белок, молоко) веществ. </a:t>
            </a:r>
            <a:endParaRPr lang="ru-RU" dirty="0" smtClean="0"/>
          </a:p>
          <a:p>
            <a:r>
              <a:rPr lang="ru-RU" dirty="0" smtClean="0"/>
              <a:t>Одновременно </a:t>
            </a:r>
            <a:r>
              <a:rPr lang="ru-RU" dirty="0"/>
              <a:t>надо установить причину отравления по непереваренным остаткам. </a:t>
            </a:r>
            <a:endParaRPr lang="ru-RU" dirty="0" smtClean="0"/>
          </a:p>
          <a:p>
            <a:r>
              <a:rPr lang="ru-RU" dirty="0" smtClean="0"/>
              <a:t>Дальнейшее </a:t>
            </a:r>
            <a:r>
              <a:rPr lang="ru-RU" dirty="0"/>
              <a:t>лечение проводится медицинскими работниками.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7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С. 150-151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757973"/>
              </p:ext>
            </p:extLst>
          </p:nvPr>
        </p:nvGraphicFramePr>
        <p:xfrm>
          <a:off x="457200" y="908720"/>
          <a:ext cx="8229600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67134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Вид</a:t>
                      </a:r>
                      <a:r>
                        <a:rPr lang="ru-RU" sz="3200" baseline="0" dirty="0" smtClean="0"/>
                        <a:t> ядовитого </a:t>
                      </a:r>
                      <a:r>
                        <a:rPr lang="ru-RU" sz="3200" dirty="0" smtClean="0"/>
                        <a:t>животного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Чем опасен?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9683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3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 smtClean="0">
                <a:solidFill>
                  <a:prstClr val="black"/>
                </a:solidFill>
              </a:rPr>
              <a:t>При поражении и укусе любым ядовитым животным нужно как можно скорее обратиться в медицинское учреждение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9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 </a:t>
            </a:r>
            <a:r>
              <a:rPr lang="ru-RU" dirty="0"/>
              <a:t>чем пойдет речь на уроке?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3600" dirty="0"/>
              <a:t>Как вы понимаете фразу</a:t>
            </a:r>
            <a:r>
              <a:rPr lang="ru-RU" sz="3600" dirty="0" smtClean="0"/>
              <a:t>: </a:t>
            </a:r>
            <a:r>
              <a:rPr lang="ru-RU" sz="3600" dirty="0"/>
              <a:t> </a:t>
            </a:r>
            <a:r>
              <a:rPr lang="ru-RU" sz="3600" dirty="0" smtClean="0"/>
              <a:t>     «</a:t>
            </a:r>
            <a:r>
              <a:rPr lang="ru-RU" sz="3600" dirty="0"/>
              <a:t>Здоровый образ жизни</a:t>
            </a:r>
            <a:r>
              <a:rPr lang="ru-RU" sz="3600" dirty="0" smtClean="0"/>
              <a:t>»?</a:t>
            </a:r>
          </a:p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3600" b="1" dirty="0" smtClean="0"/>
              <a:t>Постоянное соблюдение </a:t>
            </a:r>
            <a:r>
              <a:rPr lang="ru-RU" sz="3600" b="1" dirty="0"/>
              <a:t>правил сохранения и укрепления здоровья называют </a:t>
            </a:r>
            <a:r>
              <a:rPr lang="ru-RU" sz="3600" b="1" u="sng" dirty="0"/>
              <a:t>здоровым образом жизни </a:t>
            </a:r>
          </a:p>
        </p:txBody>
      </p:sp>
    </p:spTree>
    <p:extLst>
      <p:ext uri="{BB962C8B-B14F-4D97-AF65-F5344CB8AC3E}">
        <p14:creationId xmlns:p14="http://schemas.microsoft.com/office/powerpoint/2010/main" val="12339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здорового образа жизни: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Соблюдай чистоту!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Правильно питайся.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Сочетай труд и отдых.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Больше двигайся!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заводи вредных привычек.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Самые опасные вредные привычки: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Курение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Употребление алкогольных напитков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Употребление наркотиков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600" b="1" dirty="0" smtClean="0"/>
              <a:t>Избавиться от вредных привычек очень трудно, разумнее их не заводить!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505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508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0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7016" cy="629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8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27" b="26992"/>
          <a:stretch/>
        </p:blipFill>
        <p:spPr bwMode="auto">
          <a:xfrm>
            <a:off x="179512" y="260648"/>
            <a:ext cx="858954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3769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1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Spring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 Spring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552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Theme Spring</vt:lpstr>
      <vt:lpstr>1_Theme Spring</vt:lpstr>
      <vt:lpstr>Здоровье человека и безопасность его жизни</vt:lpstr>
      <vt:lpstr>Подумайте о значении слова «здравствуйте»….</vt:lpstr>
      <vt:lpstr>О чем пойдет речь на уроке?</vt:lpstr>
      <vt:lpstr>Правила здорового образа жизни:</vt:lpstr>
      <vt:lpstr>Самые опасные вредные привычки: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С. 147-148</vt:lpstr>
      <vt:lpstr> Вороний глаз, вех ядовитый, багульник болотный, мухомор, каракурт, гадюка. </vt:lpstr>
      <vt:lpstr>  Назовите ядовитые грибы карельских лесов</vt:lpstr>
      <vt:lpstr>Это ядовитые растения Карелии, которые можно встретить в походе! Назовите их.</vt:lpstr>
      <vt:lpstr>Презентация PowerPoint</vt:lpstr>
      <vt:lpstr>Презентация PowerPoint</vt:lpstr>
      <vt:lpstr>Последствия отравления ядовитыми растениями</vt:lpstr>
      <vt:lpstr>Презентация PowerPoint</vt:lpstr>
      <vt:lpstr>Как отличить ужа от ядовитой гадюки?</vt:lpstr>
      <vt:lpstr>Презентация PowerPoint</vt:lpstr>
      <vt:lpstr>С. 150-151</vt:lpstr>
      <vt:lpstr>Презентация PowerPoint</vt:lpstr>
      <vt:lpstr>С. 150-151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человека и безопасность его жизни</dc:title>
  <dc:creator>Елена Дерюгина</dc:creator>
  <cp:lastModifiedBy>Елена Дерюгина</cp:lastModifiedBy>
  <cp:revision>14</cp:revision>
  <dcterms:created xsi:type="dcterms:W3CDTF">2016-05-23T13:13:40Z</dcterms:created>
  <dcterms:modified xsi:type="dcterms:W3CDTF">2018-04-15T18:44:21Z</dcterms:modified>
</cp:coreProperties>
</file>