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3" r:id="rId1"/>
  </p:sldMasterIdLst>
  <p:sldIdLst>
    <p:sldId id="282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6" r:id="rId10"/>
    <p:sldId id="264" r:id="rId11"/>
    <p:sldId id="277" r:id="rId12"/>
    <p:sldId id="266" r:id="rId13"/>
    <p:sldId id="265" r:id="rId14"/>
    <p:sldId id="278" r:id="rId15"/>
    <p:sldId id="279" r:id="rId16"/>
    <p:sldId id="280" r:id="rId17"/>
    <p:sldId id="281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83" r:id="rId27"/>
    <p:sldId id="284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-135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D5F345A8-8ADC-4577-BF30-EF928D834702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A7073362-2B0B-467C-AE6B-757DF9A9B5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4396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345A8-8ADC-4577-BF30-EF928D834702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A7073362-2B0B-467C-AE6B-757DF9A9B5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0445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345A8-8ADC-4577-BF30-EF928D834702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A7073362-2B0B-467C-AE6B-757DF9A9B5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01621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345A8-8ADC-4577-BF30-EF928D834702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A7073362-2B0B-467C-AE6B-757DF9A9B5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61678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345A8-8ADC-4577-BF30-EF928D834702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A7073362-2B0B-467C-AE6B-757DF9A9B5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974690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345A8-8ADC-4577-BF30-EF928D834702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A7073362-2B0B-467C-AE6B-757DF9A9B5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767941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345A8-8ADC-4577-BF30-EF928D834702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A7073362-2B0B-467C-AE6B-757DF9A9B5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18085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D5F345A8-8ADC-4577-BF30-EF928D834702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A7073362-2B0B-467C-AE6B-757DF9A9B5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924407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345A8-8ADC-4577-BF30-EF928D834702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A7073362-2B0B-467C-AE6B-757DF9A9B5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2568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345A8-8ADC-4577-BF30-EF928D834702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A7073362-2B0B-467C-AE6B-757DF9A9B5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51001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345A8-8ADC-4577-BF30-EF928D834702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A7073362-2B0B-467C-AE6B-757DF9A9B5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07832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345A8-8ADC-4577-BF30-EF928D834702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A7073362-2B0B-467C-AE6B-757DF9A9B5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95866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345A8-8ADC-4577-BF30-EF928D834702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A7073362-2B0B-467C-AE6B-757DF9A9B5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6724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345A8-8ADC-4577-BF30-EF928D834702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A7073362-2B0B-467C-AE6B-757DF9A9B5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7411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345A8-8ADC-4577-BF30-EF928D834702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A7073362-2B0B-467C-AE6B-757DF9A9B5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79947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345A8-8ADC-4577-BF30-EF928D834702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A7073362-2B0B-467C-AE6B-757DF9A9B5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02697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345A8-8ADC-4577-BF30-EF928D834702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A7073362-2B0B-467C-AE6B-757DF9A9B5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8768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0">
              <a:srgbClr val="00B050"/>
            </a:gs>
            <a:gs pos="0">
              <a:srgbClr val="FF3399"/>
            </a:gs>
            <a:gs pos="0">
              <a:srgbClr val="FFFF00"/>
            </a:gs>
            <a:gs pos="0">
              <a:srgbClr val="FFFF00"/>
            </a:gs>
            <a:gs pos="0">
              <a:srgbClr val="FFFF00"/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D5F345A8-8ADC-4577-BF30-EF928D834702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A7073362-2B0B-467C-AE6B-757DF9A9B5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4016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  <p:sldLayoutId id="2147483817" r:id="rId14"/>
    <p:sldLayoutId id="2147483818" r:id="rId15"/>
    <p:sldLayoutId id="2147483819" r:id="rId16"/>
    <p:sldLayoutId id="214748382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1157505" flipV="1">
            <a:off x="866440" y="3316224"/>
            <a:ext cx="5917679" cy="146115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Юзер\Desktop\для презентации\tonkosti-oformleniya-gostinoj-v-stile-kantri-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38927"/>
            <a:ext cx="9144000" cy="528625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361974" y="341376"/>
            <a:ext cx="72455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Интерьер жилого дома</a:t>
            </a:r>
            <a:endParaRPr lang="ru-RU" sz="4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71500" y="927099"/>
            <a:ext cx="7658100" cy="709865"/>
          </a:xfrm>
        </p:spPr>
        <p:txBody>
          <a:bodyPr/>
          <a:lstStyle/>
          <a:p>
            <a:pPr algn="ctr"/>
            <a:r>
              <a:rPr lang="ru-RU" sz="4000" b="1" dirty="0" smtClean="0"/>
              <a:t>Отделка потолка</a:t>
            </a:r>
            <a:endParaRPr lang="ru-RU" sz="4000" b="1" dirty="0"/>
          </a:p>
        </p:txBody>
      </p:sp>
      <p:pic>
        <p:nvPicPr>
          <p:cNvPr id="3" name="Picture 9" descr="i?id=fbaa2c832a8346152082cf04e0360afe-42-144&amp;n=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85925" y="5354118"/>
            <a:ext cx="1571625" cy="12482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43488" y="4510541"/>
            <a:ext cx="3519487" cy="22625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31693" y="2302000"/>
            <a:ext cx="2466975" cy="1847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4475" y="2302000"/>
            <a:ext cx="4195226" cy="2817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36373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71500" y="927099"/>
            <a:ext cx="7658100" cy="709865"/>
          </a:xfrm>
        </p:spPr>
        <p:txBody>
          <a:bodyPr/>
          <a:lstStyle/>
          <a:p>
            <a:pPr algn="ctr"/>
            <a:r>
              <a:rPr lang="ru-RU" sz="4000" b="1" dirty="0" smtClean="0"/>
              <a:t>Отделка стен</a:t>
            </a:r>
            <a:endParaRPr lang="ru-RU" sz="40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71500" y="2135846"/>
            <a:ext cx="424338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  <a:effectLst/>
              </a:rPr>
              <a:t>Штукатурка</a:t>
            </a:r>
            <a:r>
              <a:rPr lang="ru-RU" sz="2800" b="0" dirty="0" smtClean="0">
                <a:solidFill>
                  <a:srgbClr val="000000"/>
                </a:solidFill>
                <a:effectLst/>
              </a:rPr>
              <a:t> (итал. </a:t>
            </a:r>
            <a:r>
              <a:rPr lang="ru-RU" sz="2800" b="0" dirty="0" err="1" smtClean="0">
                <a:solidFill>
                  <a:srgbClr val="000000"/>
                </a:solidFill>
                <a:effectLst/>
              </a:rPr>
              <a:t>stuccatura</a:t>
            </a:r>
            <a:r>
              <a:rPr lang="ru-RU" sz="2800" b="0" dirty="0" smtClean="0">
                <a:solidFill>
                  <a:srgbClr val="000000"/>
                </a:solidFill>
                <a:effectLst/>
              </a:rPr>
              <a:t>, от </a:t>
            </a:r>
            <a:r>
              <a:rPr lang="ru-RU" sz="2800" b="0" dirty="0" err="1" smtClean="0">
                <a:solidFill>
                  <a:srgbClr val="000000"/>
                </a:solidFill>
                <a:effectLst/>
              </a:rPr>
              <a:t>stucco</a:t>
            </a:r>
            <a:r>
              <a:rPr lang="ru-RU" sz="2800" b="0" dirty="0" smtClean="0">
                <a:solidFill>
                  <a:srgbClr val="000000"/>
                </a:solidFill>
                <a:effectLst/>
              </a:rPr>
              <a:t> — гипс, известь, алебастр) — отделочный слой, образованный затвердевшей строительной смесью, а также сама эта смесь.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78723" y="2221898"/>
            <a:ext cx="3177604" cy="21145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00550" y="4472848"/>
            <a:ext cx="2466975" cy="1847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19837" y="4921383"/>
            <a:ext cx="2619375" cy="1743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78296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71500" y="927099"/>
            <a:ext cx="7658100" cy="709865"/>
          </a:xfrm>
        </p:spPr>
        <p:txBody>
          <a:bodyPr/>
          <a:lstStyle/>
          <a:p>
            <a:pPr algn="ctr"/>
            <a:r>
              <a:rPr lang="ru-RU" sz="4000" b="1" dirty="0" smtClean="0"/>
              <a:t>Отделка стен краской</a:t>
            </a:r>
            <a:endParaRPr lang="ru-RU" sz="40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7175" y="2244856"/>
            <a:ext cx="4700445" cy="33701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15013" y="2244857"/>
            <a:ext cx="2857499" cy="4294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07044" y="5238750"/>
            <a:ext cx="2050793" cy="14023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6586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71500" y="927099"/>
            <a:ext cx="7658100" cy="709865"/>
          </a:xfrm>
        </p:spPr>
        <p:txBody>
          <a:bodyPr/>
          <a:lstStyle/>
          <a:p>
            <a:pPr algn="ctr"/>
            <a:r>
              <a:rPr lang="ru-RU" sz="4000" b="1" dirty="0" smtClean="0"/>
              <a:t>Отделка стен обоями</a:t>
            </a:r>
            <a:endParaRPr lang="ru-RU" sz="40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4812" y="2205037"/>
            <a:ext cx="3672361" cy="266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51604" y="2447925"/>
            <a:ext cx="3330433" cy="266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40992" y="4369638"/>
            <a:ext cx="2888221" cy="21630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53933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i?id=aaba28196708cc11089d64a3c0e8a0c6-15-144&amp;n=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733" y="3786188"/>
            <a:ext cx="3862672" cy="2814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93795" y="2371724"/>
            <a:ext cx="2856928" cy="23039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71500" y="927099"/>
            <a:ext cx="7658100" cy="709865"/>
          </a:xfrm>
        </p:spPr>
        <p:txBody>
          <a:bodyPr/>
          <a:lstStyle/>
          <a:p>
            <a:pPr algn="ctr"/>
            <a:r>
              <a:rPr lang="ru-RU" sz="4000" b="1" dirty="0" smtClean="0"/>
              <a:t>Отделка пола</a:t>
            </a:r>
            <a:endParaRPr lang="ru-RU" sz="4000" b="1" dirty="0"/>
          </a:p>
        </p:txBody>
      </p:sp>
      <p:sp>
        <p:nvSpPr>
          <p:cNvPr id="6" name="Заголовок 4"/>
          <p:cNvSpPr txBox="1">
            <a:spLocks/>
          </p:cNvSpPr>
          <p:nvPr/>
        </p:nvSpPr>
        <p:spPr bwMode="gray">
          <a:xfrm>
            <a:off x="6222185" y="2016792"/>
            <a:ext cx="2921815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4000" b="1" dirty="0" err="1" smtClean="0">
                <a:solidFill>
                  <a:srgbClr val="C00000"/>
                </a:solidFill>
              </a:rPr>
              <a:t>Ламинат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57800" y="3795177"/>
            <a:ext cx="3745685" cy="28056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30788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71500" y="927099"/>
            <a:ext cx="7658100" cy="709865"/>
          </a:xfrm>
        </p:spPr>
        <p:txBody>
          <a:bodyPr/>
          <a:lstStyle/>
          <a:p>
            <a:pPr algn="ctr"/>
            <a:r>
              <a:rPr lang="ru-RU" sz="4000" b="1" dirty="0" smtClean="0"/>
              <a:t>Отделка пола</a:t>
            </a:r>
            <a:endParaRPr lang="ru-RU" sz="40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8732" y="2249235"/>
            <a:ext cx="3317456" cy="29815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Заголовок 4"/>
          <p:cNvSpPr txBox="1">
            <a:spLocks/>
          </p:cNvSpPr>
          <p:nvPr/>
        </p:nvSpPr>
        <p:spPr bwMode="gray">
          <a:xfrm>
            <a:off x="5753495" y="2249235"/>
            <a:ext cx="3707607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Паркетная доска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90762" y="4714875"/>
            <a:ext cx="2619375" cy="1743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0" y="3300413"/>
            <a:ext cx="3406519" cy="3157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58365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499" y="2274092"/>
            <a:ext cx="4727891" cy="32694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71500" y="927099"/>
            <a:ext cx="7658100" cy="709865"/>
          </a:xfrm>
        </p:spPr>
        <p:txBody>
          <a:bodyPr/>
          <a:lstStyle/>
          <a:p>
            <a:pPr algn="ctr"/>
            <a:r>
              <a:rPr lang="ru-RU" sz="4000" b="1" dirty="0" smtClean="0"/>
              <a:t>Отделка пола</a:t>
            </a:r>
            <a:endParaRPr lang="ru-RU" sz="4000" b="1" dirty="0"/>
          </a:p>
        </p:txBody>
      </p:sp>
      <p:sp>
        <p:nvSpPr>
          <p:cNvPr id="6" name="Заголовок 4"/>
          <p:cNvSpPr txBox="1">
            <a:spLocks/>
          </p:cNvSpPr>
          <p:nvPr/>
        </p:nvSpPr>
        <p:spPr bwMode="gray">
          <a:xfrm>
            <a:off x="6079331" y="2063496"/>
            <a:ext cx="2921815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4000" b="1" dirty="0" err="1" smtClean="0">
                <a:solidFill>
                  <a:srgbClr val="C00000"/>
                </a:solidFill>
              </a:rPr>
              <a:t>Ковролин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43174" y="5085698"/>
            <a:ext cx="2286001" cy="1524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24874" y="3028950"/>
            <a:ext cx="3133363" cy="3119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30701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71500" y="927099"/>
            <a:ext cx="7658100" cy="709865"/>
          </a:xfrm>
        </p:spPr>
        <p:txBody>
          <a:bodyPr/>
          <a:lstStyle/>
          <a:p>
            <a:pPr algn="ctr"/>
            <a:r>
              <a:rPr lang="ru-RU" sz="4000" b="1" dirty="0" smtClean="0"/>
              <a:t>Отделка пола</a:t>
            </a:r>
            <a:endParaRPr lang="ru-RU" sz="4000" b="1" dirty="0"/>
          </a:p>
        </p:txBody>
      </p:sp>
      <p:pic>
        <p:nvPicPr>
          <p:cNvPr id="4" name="Picture 11" descr="i?id=59f8e2ffa22e6f379d0591e559841215-128-144&amp;n=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72185" y="3549397"/>
            <a:ext cx="2684198" cy="2014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4"/>
          <p:cNvSpPr txBox="1">
            <a:spLocks/>
          </p:cNvSpPr>
          <p:nvPr/>
        </p:nvSpPr>
        <p:spPr bwMode="gray">
          <a:xfrm>
            <a:off x="5953377" y="2181098"/>
            <a:ext cx="2921815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Линолеум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500" y="2181098"/>
            <a:ext cx="3238499" cy="2158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77681" y="3549397"/>
            <a:ext cx="3875696" cy="29030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40490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01688" y="2827336"/>
            <a:ext cx="7658100" cy="709865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Декоративное оформление интерьера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3" name="Picture 5" descr="i?id=3aec304417900c73432f6bead7153189-87-144&amp;n=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1201" y="4076701"/>
            <a:ext cx="2087562" cy="172878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1" descr="i?id=de02e74ac728145e5ada0126b4dd2349-94-144&amp;n=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5994" y="4662488"/>
            <a:ext cx="2159000" cy="19431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5" descr="i?id=2ff0d1c4a43dcf9bdcacd8756f896d91-111-144&amp;n=2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205288"/>
            <a:ext cx="2087563" cy="187166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8972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71500" y="1041399"/>
            <a:ext cx="7658100" cy="709865"/>
          </a:xfrm>
        </p:spPr>
        <p:txBody>
          <a:bodyPr/>
          <a:lstStyle/>
          <a:p>
            <a:pPr algn="ctr"/>
            <a:r>
              <a:rPr lang="ru-RU" sz="4000" b="1" dirty="0" smtClean="0"/>
              <a:t>Драпировка</a:t>
            </a:r>
            <a:endParaRPr lang="ru-RU" sz="40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8851" y="2274188"/>
            <a:ext cx="3613073" cy="27130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5277" y="2274188"/>
            <a:ext cx="4137890" cy="35884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59818" y="4343400"/>
            <a:ext cx="2519372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28960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698623"/>
            <a:ext cx="4230624" cy="5159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ru-RU" altLang="ru-RU" sz="28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целостное </a:t>
            </a:r>
            <a:r>
              <a:rPr lang="ru-RU" altLang="ru-RU" sz="28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соответствие идее, которая состоит из планировки, подбора мебели, декоративного помещений, отделки поверхностей, цветового решения оформления.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85813" y="829747"/>
            <a:ext cx="73580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4000" b="1" dirty="0" smtClean="0">
                <a:solidFill>
                  <a:srgbClr val="FFFF00"/>
                </a:solidFill>
              </a:rPr>
              <a:t>Композиция в интерьере- </a:t>
            </a:r>
            <a:endParaRPr lang="ru-RU" sz="4000" b="1" dirty="0">
              <a:solidFill>
                <a:srgbClr val="FFFF00"/>
              </a:solidFill>
            </a:endParaRPr>
          </a:p>
        </p:txBody>
      </p:sp>
      <p:pic>
        <p:nvPicPr>
          <p:cNvPr id="3074" name="Picture 2" descr="C:\Users\Юзер\Desktop\для презентации\Beverly-Hills-House-by-McClean-Design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8328" y="2889504"/>
            <a:ext cx="4825672" cy="2920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2702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71500" y="1041399"/>
            <a:ext cx="7658100" cy="709865"/>
          </a:xfrm>
        </p:spPr>
        <p:txBody>
          <a:bodyPr/>
          <a:lstStyle/>
          <a:p>
            <a:pPr algn="ctr"/>
            <a:r>
              <a:rPr lang="ru-RU" sz="4000" b="1" dirty="0" smtClean="0"/>
              <a:t>Шторы</a:t>
            </a:r>
            <a:endParaRPr lang="ru-RU" sz="40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500" y="2333625"/>
            <a:ext cx="3427061" cy="2566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9223" y="2714624"/>
            <a:ext cx="3671889" cy="36718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4588" y="3899001"/>
            <a:ext cx="2655535" cy="26555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42269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71500" y="1041399"/>
            <a:ext cx="7658100" cy="709865"/>
          </a:xfrm>
        </p:spPr>
        <p:txBody>
          <a:bodyPr/>
          <a:lstStyle/>
          <a:p>
            <a:pPr algn="ctr"/>
            <a:r>
              <a:rPr lang="ru-RU" sz="4000" b="1" dirty="0" smtClean="0"/>
              <a:t>Ламбрекен</a:t>
            </a:r>
            <a:endParaRPr lang="ru-RU" sz="4000" b="1" dirty="0"/>
          </a:p>
        </p:txBody>
      </p:sp>
      <p:pic>
        <p:nvPicPr>
          <p:cNvPr id="3" name="Picture 9" descr="i?id=a93d3fdcd716e091dfb0f2882d5a8419-105-144&amp;n=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625" y="2541588"/>
            <a:ext cx="3404735" cy="2887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6312" y="2228850"/>
            <a:ext cx="3843337" cy="2562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00414" y="4300538"/>
            <a:ext cx="3121867" cy="2338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72351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71500" y="1041399"/>
            <a:ext cx="7658100" cy="709865"/>
          </a:xfrm>
        </p:spPr>
        <p:txBody>
          <a:bodyPr/>
          <a:lstStyle/>
          <a:p>
            <a:pPr algn="ctr"/>
            <a:r>
              <a:rPr lang="ru-RU" sz="4000" b="1" dirty="0" smtClean="0"/>
              <a:t>Портьеры</a:t>
            </a:r>
            <a:endParaRPr lang="ru-RU" sz="40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499" y="2290762"/>
            <a:ext cx="4299329" cy="292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03104" y="2290762"/>
            <a:ext cx="3174196" cy="27527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27520" y="3483827"/>
            <a:ext cx="2486616" cy="33027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89328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71500" y="1041399"/>
            <a:ext cx="7658100" cy="709865"/>
          </a:xfrm>
        </p:spPr>
        <p:txBody>
          <a:bodyPr/>
          <a:lstStyle/>
          <a:p>
            <a:pPr algn="ctr"/>
            <a:r>
              <a:rPr lang="ru-RU" sz="4000" b="1" dirty="0" smtClean="0"/>
              <a:t>Гардины</a:t>
            </a:r>
            <a:endParaRPr lang="ru-RU" sz="40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6864" y="2258260"/>
            <a:ext cx="2377848" cy="17624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8762" y="4204337"/>
            <a:ext cx="3414712" cy="22704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87366" y="2258260"/>
            <a:ext cx="3775646" cy="2828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04242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71500" y="1041399"/>
            <a:ext cx="7658100" cy="709865"/>
          </a:xfrm>
        </p:spPr>
        <p:txBody>
          <a:bodyPr/>
          <a:lstStyle/>
          <a:p>
            <a:pPr algn="ctr"/>
            <a:r>
              <a:rPr lang="ru-RU" sz="4000" b="1" dirty="0" smtClean="0"/>
              <a:t>Жалюзи</a:t>
            </a:r>
            <a:endParaRPr lang="ru-RU" sz="40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7849" y="4336546"/>
            <a:ext cx="3226853" cy="2166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8333" y="2302669"/>
            <a:ext cx="3718770" cy="2643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53038" y="2302669"/>
            <a:ext cx="2619375" cy="1743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79265" y="4573336"/>
            <a:ext cx="2466975" cy="1847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6006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71500" y="1041399"/>
            <a:ext cx="7658100" cy="709865"/>
          </a:xfrm>
        </p:spPr>
        <p:txBody>
          <a:bodyPr/>
          <a:lstStyle/>
          <a:p>
            <a:pPr algn="ctr"/>
            <a:r>
              <a:rPr lang="ru-RU" sz="4000" b="1" dirty="0" smtClean="0"/>
              <a:t>Аксессуары</a:t>
            </a:r>
            <a:endParaRPr lang="ru-RU" sz="4000" b="1" dirty="0"/>
          </a:p>
        </p:txBody>
      </p:sp>
      <p:pic>
        <p:nvPicPr>
          <p:cNvPr id="4098" name="Picture 2" descr="C:\Users\Юзер\Desktop\для презентации\krasivyj-interer-gostinoj-v-stile-modern-f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3456" y="1992530"/>
            <a:ext cx="6453742" cy="46487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622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Юзер\Desktop\для презентации\intereryi-v-rozhdestvenskih-tonah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528" y="0"/>
            <a:ext cx="835152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Д/</a:t>
            </a:r>
            <a:r>
              <a:rPr lang="ru-RU" dirty="0" err="1" smtClean="0"/>
              <a:t>з</a:t>
            </a:r>
            <a:r>
              <a:rPr lang="ru-RU" dirty="0" smtClean="0"/>
              <a:t>. запомнить правила по интерьеру ж/п.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66440" y="927099"/>
            <a:ext cx="7363160" cy="709865"/>
          </a:xfrm>
        </p:spPr>
        <p:txBody>
          <a:bodyPr/>
          <a:lstStyle/>
          <a:p>
            <a:r>
              <a:rPr lang="ru-RU" sz="4000" b="1" dirty="0" smtClean="0"/>
              <a:t>Симметричная композиция</a:t>
            </a:r>
            <a:endParaRPr lang="ru-RU" sz="40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9687" y="2213353"/>
            <a:ext cx="5101400" cy="331591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00575" y="4347633"/>
            <a:ext cx="3629025" cy="236325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15087" y="2213353"/>
            <a:ext cx="1943099" cy="194309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5678" y="4710201"/>
            <a:ext cx="2052768" cy="2000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02285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71500" y="927099"/>
            <a:ext cx="7658100" cy="709865"/>
          </a:xfrm>
        </p:spPr>
        <p:txBody>
          <a:bodyPr/>
          <a:lstStyle/>
          <a:p>
            <a:r>
              <a:rPr lang="ru-RU" sz="4000" b="1" dirty="0" smtClean="0"/>
              <a:t>Асимметричная композиция</a:t>
            </a:r>
            <a:endParaRPr lang="ru-RU" sz="40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500" y="2143124"/>
            <a:ext cx="3871913" cy="4450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67514" y="2340789"/>
            <a:ext cx="3376411" cy="23336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19231" y="4874378"/>
            <a:ext cx="2877561" cy="17192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793756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71500" y="927099"/>
            <a:ext cx="7658100" cy="709865"/>
          </a:xfrm>
        </p:spPr>
        <p:txBody>
          <a:bodyPr/>
          <a:lstStyle/>
          <a:p>
            <a:pPr algn="ctr"/>
            <a:r>
              <a:rPr lang="ru-RU" sz="4000" b="1" dirty="0" smtClean="0"/>
              <a:t>Ритм</a:t>
            </a:r>
            <a:endParaRPr lang="ru-RU" sz="40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7974" y="2271711"/>
            <a:ext cx="4966607" cy="37249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02135" y="2626643"/>
            <a:ext cx="2781300" cy="37249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Заголовок 4"/>
          <p:cNvSpPr txBox="1">
            <a:spLocks/>
          </p:cNvSpPr>
          <p:nvPr/>
        </p:nvSpPr>
        <p:spPr bwMode="gray">
          <a:xfrm>
            <a:off x="828675" y="5996666"/>
            <a:ext cx="4257675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Горизонтальный ритм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7" name="Заголовок 4"/>
          <p:cNvSpPr txBox="1">
            <a:spLocks/>
          </p:cNvSpPr>
          <p:nvPr/>
        </p:nvSpPr>
        <p:spPr bwMode="gray">
          <a:xfrm rot="16200000">
            <a:off x="3618365" y="4222761"/>
            <a:ext cx="4257675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Вертикальный ритм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11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71500" y="927099"/>
            <a:ext cx="7658100" cy="709865"/>
          </a:xfrm>
        </p:spPr>
        <p:txBody>
          <a:bodyPr/>
          <a:lstStyle/>
          <a:p>
            <a:pPr algn="ctr"/>
            <a:r>
              <a:rPr lang="ru-RU" sz="4000" b="1" dirty="0" smtClean="0"/>
              <a:t>Доминанта</a:t>
            </a:r>
            <a:endParaRPr lang="ru-RU" sz="40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69112" y="2300822"/>
            <a:ext cx="2760488" cy="1873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5130" y="2717427"/>
            <a:ext cx="4049763" cy="29141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00663" y="4579950"/>
            <a:ext cx="3060445" cy="21187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042565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71500" y="927099"/>
            <a:ext cx="7658100" cy="709865"/>
          </a:xfrm>
        </p:spPr>
        <p:txBody>
          <a:bodyPr/>
          <a:lstStyle/>
          <a:p>
            <a:pPr algn="ctr"/>
            <a:r>
              <a:rPr lang="ru-RU" sz="4000" b="1" dirty="0" smtClean="0"/>
              <a:t>Статичная композиция</a:t>
            </a:r>
            <a:endParaRPr lang="ru-RU" sz="40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95627" y="4572000"/>
            <a:ext cx="2931129" cy="2107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849" y="2568377"/>
            <a:ext cx="4767329" cy="34180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95627" y="2306221"/>
            <a:ext cx="3226093" cy="2149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768326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71500" y="927099"/>
            <a:ext cx="7658100" cy="709865"/>
          </a:xfrm>
        </p:spPr>
        <p:txBody>
          <a:bodyPr/>
          <a:lstStyle/>
          <a:p>
            <a:pPr algn="ctr"/>
            <a:r>
              <a:rPr lang="ru-RU" sz="4000" b="1" dirty="0" smtClean="0"/>
              <a:t>Динамичная композиция</a:t>
            </a:r>
            <a:endParaRPr lang="ru-RU" sz="40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8612" y="2295524"/>
            <a:ext cx="5280841" cy="41481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5" descr="i?id=f612efd136656f9ef06442cd4b9c60a6-118-144&amp;n=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1926" y="2295524"/>
            <a:ext cx="2220912" cy="1871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" descr="i?id=54f50d40438bfc3886fc22a4b47fe45c-04-144&amp;n=2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73838" y="4643438"/>
            <a:ext cx="2159000" cy="1800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88826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9" name="Picture 5" descr="i?id=8405a98b12a4f1c614b843b67aacc393-20-144&amp;n=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7226" y="1089175"/>
            <a:ext cx="1860550" cy="164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914400" y="341376"/>
            <a:ext cx="707136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spcBef>
                <a:spcPct val="0"/>
              </a:spcBef>
            </a:pPr>
            <a:r>
              <a:rPr lang="ru-RU" altLang="ru-RU" sz="4400" b="1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Подбор материалов и цветового решения</a:t>
            </a:r>
            <a:endParaRPr lang="ru-RU" altLang="ru-RU" sz="4400" b="1" dirty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35422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 (конференц-зал)">
  <a:themeElements>
    <a:clrScheme name="Ион (конференц-зал)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Ион (конференц-зал)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 (конференц-зал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303</TotalTime>
  <Words>118</Words>
  <Application>Microsoft Office PowerPoint</Application>
  <PresentationFormat>Экран (4:3)</PresentationFormat>
  <Paragraphs>34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Ион (конференц-зал)</vt:lpstr>
      <vt:lpstr>Слайд 1</vt:lpstr>
      <vt:lpstr>целостное соответствие идее, которая состоит из планировки, подбора мебели, декоративного помещений, отделки поверхностей, цветового решения оформления.</vt:lpstr>
      <vt:lpstr>Симметричная композиция</vt:lpstr>
      <vt:lpstr>Асимметричная композиция</vt:lpstr>
      <vt:lpstr>Ритм</vt:lpstr>
      <vt:lpstr>Доминанта</vt:lpstr>
      <vt:lpstr>Статичная композиция</vt:lpstr>
      <vt:lpstr>Динамичная композиция</vt:lpstr>
      <vt:lpstr>Слайд 9</vt:lpstr>
      <vt:lpstr>Отделка потолка</vt:lpstr>
      <vt:lpstr>Отделка стен</vt:lpstr>
      <vt:lpstr>Отделка стен краской</vt:lpstr>
      <vt:lpstr>Отделка стен обоями</vt:lpstr>
      <vt:lpstr>Отделка пола</vt:lpstr>
      <vt:lpstr>Отделка пола</vt:lpstr>
      <vt:lpstr>Отделка пола</vt:lpstr>
      <vt:lpstr>Отделка пола</vt:lpstr>
      <vt:lpstr>Декоративное оформление интерьера</vt:lpstr>
      <vt:lpstr>Драпировка</vt:lpstr>
      <vt:lpstr>Шторы</vt:lpstr>
      <vt:lpstr>Ламбрекен</vt:lpstr>
      <vt:lpstr>Портьеры</vt:lpstr>
      <vt:lpstr>Гардины</vt:lpstr>
      <vt:lpstr>Жалюзи</vt:lpstr>
      <vt:lpstr>Аксессуары</vt:lpstr>
      <vt:lpstr>Слайд 26</vt:lpstr>
      <vt:lpstr>Д/з. запомнить правила по интерьеру ж/п.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Интерьер жилого дома</dc:title>
  <dc:creator>Оксанчик</dc:creator>
  <cp:lastModifiedBy>user</cp:lastModifiedBy>
  <cp:revision>21</cp:revision>
  <dcterms:created xsi:type="dcterms:W3CDTF">2016-09-14T12:38:08Z</dcterms:created>
  <dcterms:modified xsi:type="dcterms:W3CDTF">2020-03-27T07:27:20Z</dcterms:modified>
</cp:coreProperties>
</file>