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8" r:id="rId5"/>
    <p:sldId id="260" r:id="rId6"/>
    <p:sldId id="26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33F9-D71D-4A44-8A98-06081B755E87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2E453-B089-4C72-AB0F-6717CF09FC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33F9-D71D-4A44-8A98-06081B755E87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2E453-B089-4C72-AB0F-6717CF09FC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33F9-D71D-4A44-8A98-06081B755E87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2E453-B089-4C72-AB0F-6717CF09FC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33F9-D71D-4A44-8A98-06081B755E87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2E453-B089-4C72-AB0F-6717CF09FC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33F9-D71D-4A44-8A98-06081B755E87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2E453-B089-4C72-AB0F-6717CF09FC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33F9-D71D-4A44-8A98-06081B755E87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2E453-B089-4C72-AB0F-6717CF09FC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33F9-D71D-4A44-8A98-06081B755E87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2E453-B089-4C72-AB0F-6717CF09FC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33F9-D71D-4A44-8A98-06081B755E87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2E453-B089-4C72-AB0F-6717CF09FC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33F9-D71D-4A44-8A98-06081B755E87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2E453-B089-4C72-AB0F-6717CF09FC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33F9-D71D-4A44-8A98-06081B755E87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2E453-B089-4C72-AB0F-6717CF09FC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33F9-D71D-4A44-8A98-06081B755E87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2E453-B089-4C72-AB0F-6717CF09FC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B33F9-D71D-4A44-8A98-06081B755E87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2E453-B089-4C72-AB0F-6717CF09FC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AUD-20200408-WA0047.m4a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amka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2908" y="-214338"/>
            <a:ext cx="9501254" cy="72152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714356"/>
            <a:ext cx="7286676" cy="4071965"/>
          </a:xfrm>
        </p:spPr>
        <p:txBody>
          <a:bodyPr>
            <a:normAutofit/>
          </a:bodyPr>
          <a:lstStyle/>
          <a:p>
            <a:r>
              <a:rPr lang="ru-RU" b="1" i="1" dirty="0" err="1" smtClean="0">
                <a:solidFill>
                  <a:srgbClr val="FF0000"/>
                </a:solidFill>
              </a:rPr>
              <a:t>Дарсны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темасы</a:t>
            </a:r>
            <a:r>
              <a:rPr lang="ru-RU" b="1" i="1" dirty="0" smtClean="0">
                <a:solidFill>
                  <a:srgbClr val="FF0000"/>
                </a:solidFill>
              </a:rPr>
              <a:t>: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Толумлукъ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ров 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500098" y="-285776"/>
            <a:ext cx="10001320" cy="7500990"/>
          </a:xfrm>
        </p:spPr>
      </p:pic>
      <p:pic>
        <p:nvPicPr>
          <p:cNvPr id="5" name="AUD-20200408-WA0047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оьзен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amka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-214338"/>
            <a:ext cx="9572692" cy="728667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714357"/>
            <a:ext cx="7500990" cy="50006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err="1" smtClean="0"/>
              <a:t>Гелишлеге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гёре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тюрлендиригиз</a:t>
            </a:r>
            <a:r>
              <a:rPr lang="ru-RU" sz="2400" b="1" dirty="0" smtClean="0"/>
              <a:t>.</a:t>
            </a: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357298"/>
            <a:ext cx="7000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Баш </a:t>
            </a:r>
            <a:r>
              <a:rPr lang="ru-RU" sz="2400" b="1" dirty="0" err="1" smtClean="0">
                <a:solidFill>
                  <a:srgbClr val="FF0000"/>
                </a:solidFill>
              </a:rPr>
              <a:t>гелиш</a:t>
            </a:r>
            <a:r>
              <a:rPr lang="ru-RU" sz="2400" b="1" dirty="0" smtClean="0">
                <a:solidFill>
                  <a:srgbClr val="FF0000"/>
                </a:solidFill>
              </a:rPr>
              <a:t>  - не?  </a:t>
            </a:r>
            <a:r>
              <a:rPr lang="ru-RU" sz="2400" b="1" dirty="0" err="1" smtClean="0">
                <a:solidFill>
                  <a:srgbClr val="FF0000"/>
                </a:solidFill>
              </a:rPr>
              <a:t>оьзен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857365"/>
            <a:ext cx="7072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err="1" smtClean="0">
                <a:solidFill>
                  <a:srgbClr val="FF0000"/>
                </a:solidFill>
              </a:rPr>
              <a:t>Еслик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гелиш</a:t>
            </a:r>
            <a:r>
              <a:rPr lang="ru-RU" sz="2400" b="1" dirty="0" smtClean="0">
                <a:solidFill>
                  <a:srgbClr val="FF0000"/>
                </a:solidFill>
              </a:rPr>
              <a:t> – </a:t>
            </a:r>
            <a:r>
              <a:rPr lang="ru-RU" sz="2400" b="1" dirty="0" err="1" smtClean="0">
                <a:solidFill>
                  <a:srgbClr val="FF0000"/>
                </a:solidFill>
              </a:rPr>
              <a:t>нени</a:t>
            </a:r>
            <a:r>
              <a:rPr lang="ru-RU" sz="2400" b="1" dirty="0" smtClean="0">
                <a:solidFill>
                  <a:srgbClr val="FF0000"/>
                </a:solidFill>
              </a:rPr>
              <a:t>? </a:t>
            </a:r>
            <a:r>
              <a:rPr lang="ru-RU" sz="2400" b="1" dirty="0" err="1" smtClean="0">
                <a:solidFill>
                  <a:srgbClr val="FF0000"/>
                </a:solidFill>
              </a:rPr>
              <a:t>оьзенни</a:t>
            </a:r>
            <a:endParaRPr lang="ru-RU" sz="2400" b="1" dirty="0" smtClean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285992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</a:t>
            </a:r>
            <a:r>
              <a:rPr lang="ru-RU" sz="2400" b="1" dirty="0" err="1" smtClean="0">
                <a:solidFill>
                  <a:srgbClr val="FF0000"/>
                </a:solidFill>
              </a:rPr>
              <a:t>Багъым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гелиш</a:t>
            </a:r>
            <a:r>
              <a:rPr lang="ru-RU" sz="2400" b="1" dirty="0" smtClean="0">
                <a:solidFill>
                  <a:srgbClr val="FF0000"/>
                </a:solidFill>
              </a:rPr>
              <a:t> – </a:t>
            </a:r>
            <a:r>
              <a:rPr lang="ru-RU" sz="2400" b="1" dirty="0" err="1" smtClean="0">
                <a:solidFill>
                  <a:srgbClr val="FF0000"/>
                </a:solidFill>
              </a:rPr>
              <a:t>негер</a:t>
            </a:r>
            <a:r>
              <a:rPr lang="ru-RU" sz="2400" b="1" dirty="0" smtClean="0">
                <a:solidFill>
                  <a:srgbClr val="FF0000"/>
                </a:solidFill>
              </a:rPr>
              <a:t>? </a:t>
            </a:r>
            <a:r>
              <a:rPr lang="ru-RU" sz="2400" b="1" dirty="0" err="1" smtClean="0">
                <a:solidFill>
                  <a:srgbClr val="FF0000"/>
                </a:solidFill>
              </a:rPr>
              <a:t>оьзенге</a:t>
            </a:r>
            <a:endParaRPr lang="ru-RU" sz="2400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2714620"/>
            <a:ext cx="7072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err="1" smtClean="0">
                <a:solidFill>
                  <a:srgbClr val="FF0000"/>
                </a:solidFill>
              </a:rPr>
              <a:t>Тюшюм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гелиш</a:t>
            </a:r>
            <a:r>
              <a:rPr lang="ru-RU" sz="2400" b="1" dirty="0" smtClean="0">
                <a:solidFill>
                  <a:srgbClr val="FF0000"/>
                </a:solidFill>
              </a:rPr>
              <a:t> – </a:t>
            </a:r>
            <a:r>
              <a:rPr lang="ru-RU" sz="2400" b="1" dirty="0" err="1" smtClean="0">
                <a:solidFill>
                  <a:srgbClr val="FF0000"/>
                </a:solidFill>
              </a:rPr>
              <a:t>нени</a:t>
            </a:r>
            <a:r>
              <a:rPr lang="ru-RU" sz="2400" b="1" dirty="0" smtClean="0">
                <a:solidFill>
                  <a:srgbClr val="FF0000"/>
                </a:solidFill>
              </a:rPr>
              <a:t>? не? </a:t>
            </a:r>
            <a:r>
              <a:rPr lang="ru-RU" sz="2400" b="1" dirty="0" err="1" smtClean="0">
                <a:solidFill>
                  <a:srgbClr val="FF0000"/>
                </a:solidFill>
              </a:rPr>
              <a:t>оьзенни</a:t>
            </a:r>
            <a:endParaRPr lang="ru-RU" sz="2400" b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3071810"/>
            <a:ext cx="50128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Ер </a:t>
            </a:r>
            <a:r>
              <a:rPr lang="ru-RU" sz="2400" b="1" dirty="0" err="1" smtClean="0">
                <a:solidFill>
                  <a:srgbClr val="FF0000"/>
                </a:solidFill>
              </a:rPr>
              <a:t>гелиш</a:t>
            </a:r>
            <a:r>
              <a:rPr lang="ru-RU" sz="2400" b="1" dirty="0" smtClean="0">
                <a:solidFill>
                  <a:srgbClr val="FF0000"/>
                </a:solidFill>
              </a:rPr>
              <a:t> – </a:t>
            </a:r>
            <a:r>
              <a:rPr lang="ru-RU" sz="2400" b="1" dirty="0" err="1" smtClean="0">
                <a:solidFill>
                  <a:srgbClr val="FF0000"/>
                </a:solidFill>
              </a:rPr>
              <a:t>неде</a:t>
            </a:r>
            <a:r>
              <a:rPr lang="ru-RU" sz="2400" b="1" dirty="0" smtClean="0">
                <a:solidFill>
                  <a:srgbClr val="FF0000"/>
                </a:solidFill>
              </a:rPr>
              <a:t>? </a:t>
            </a:r>
            <a:r>
              <a:rPr lang="ru-RU" sz="2400" b="1" dirty="0" err="1" smtClean="0">
                <a:solidFill>
                  <a:srgbClr val="FF0000"/>
                </a:solidFill>
              </a:rPr>
              <a:t>оьзенде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3429000"/>
            <a:ext cx="5488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</a:t>
            </a:r>
            <a:r>
              <a:rPr lang="ru-RU" sz="2400" b="1" dirty="0" err="1" smtClean="0">
                <a:solidFill>
                  <a:srgbClr val="FF0000"/>
                </a:solidFill>
              </a:rPr>
              <a:t>Чыгъым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гелиш</a:t>
            </a:r>
            <a:r>
              <a:rPr lang="ru-RU" sz="2400" b="1" dirty="0" smtClean="0">
                <a:solidFill>
                  <a:srgbClr val="FF0000"/>
                </a:solidFill>
              </a:rPr>
              <a:t> – </a:t>
            </a:r>
            <a:r>
              <a:rPr lang="ru-RU" sz="2400" b="1" dirty="0" err="1" smtClean="0">
                <a:solidFill>
                  <a:srgbClr val="FF0000"/>
                </a:solidFill>
              </a:rPr>
              <a:t>неден</a:t>
            </a:r>
            <a:r>
              <a:rPr lang="ru-RU" sz="2400" b="1" dirty="0" smtClean="0">
                <a:solidFill>
                  <a:srgbClr val="FF0000"/>
                </a:solidFill>
              </a:rPr>
              <a:t>? </a:t>
            </a:r>
            <a:r>
              <a:rPr lang="ru-RU" sz="2400" b="1" dirty="0" err="1" smtClean="0">
                <a:solidFill>
                  <a:srgbClr val="FF0000"/>
                </a:solidFill>
              </a:rPr>
              <a:t>оьзенден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ramka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-142900"/>
            <a:ext cx="9501254" cy="721523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5"/>
            <a:ext cx="8229600" cy="857255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2400" b="1" dirty="0" err="1" smtClean="0"/>
              <a:t>Оьзен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деген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сёз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булан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жумла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тизигиз</a:t>
            </a:r>
            <a:r>
              <a:rPr lang="ru-RU" sz="2400" b="1" dirty="0" smtClean="0"/>
              <a:t>. </a:t>
            </a:r>
          </a:p>
          <a:p>
            <a:pPr algn="ctr">
              <a:buNone/>
            </a:pPr>
            <a:r>
              <a:rPr lang="ru-RU" sz="2400" b="1" dirty="0" smtClean="0"/>
              <a:t>(составить предложения со словом </a:t>
            </a:r>
            <a:r>
              <a:rPr lang="ru-RU" sz="2400" b="1" dirty="0" err="1" smtClean="0"/>
              <a:t>оьзен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785926"/>
            <a:ext cx="7786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Тавну</a:t>
            </a:r>
            <a:r>
              <a:rPr lang="ru-RU" sz="3200" b="1" dirty="0" smtClean="0">
                <a:solidFill>
                  <a:srgbClr val="FF0000"/>
                </a:solidFill>
              </a:rPr>
              <a:t>  </a:t>
            </a:r>
            <a:r>
              <a:rPr lang="ru-RU" sz="3200" b="1" dirty="0" err="1" smtClean="0">
                <a:solidFill>
                  <a:srgbClr val="FF0000"/>
                </a:solidFill>
              </a:rPr>
              <a:t>башындан</a:t>
            </a:r>
            <a:r>
              <a:rPr lang="ru-RU" sz="3200" b="1" dirty="0" smtClean="0">
                <a:solidFill>
                  <a:srgbClr val="FF0000"/>
                </a:solidFill>
              </a:rPr>
              <a:t>  </a:t>
            </a:r>
            <a:r>
              <a:rPr lang="ru-RU" sz="3200" b="1" dirty="0" err="1" smtClean="0">
                <a:solidFill>
                  <a:srgbClr val="FF0000"/>
                </a:solidFill>
              </a:rPr>
              <a:t>оьзенни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гёрдюм</a:t>
            </a:r>
            <a:r>
              <a:rPr lang="ru-RU" sz="3200" b="1" dirty="0" smtClean="0">
                <a:solidFill>
                  <a:srgbClr val="FF0000"/>
                </a:solidFill>
              </a:rPr>
              <a:t>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2571744"/>
            <a:ext cx="55721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(Ким?) мен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Мен (не </a:t>
            </a:r>
            <a:r>
              <a:rPr lang="ru-RU" sz="2800" b="1" dirty="0" err="1" smtClean="0">
                <a:solidFill>
                  <a:srgbClr val="002060"/>
                </a:solidFill>
              </a:rPr>
              <a:t>этдим</a:t>
            </a:r>
            <a:r>
              <a:rPr lang="ru-RU" sz="2800" b="1" dirty="0" smtClean="0">
                <a:solidFill>
                  <a:srgbClr val="002060"/>
                </a:solidFill>
              </a:rPr>
              <a:t>?) </a:t>
            </a:r>
            <a:r>
              <a:rPr lang="ru-RU" sz="2800" b="1" dirty="0" err="1" smtClean="0">
                <a:solidFill>
                  <a:srgbClr val="002060"/>
                </a:solidFill>
              </a:rPr>
              <a:t>гёрдюм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err="1" smtClean="0">
                <a:solidFill>
                  <a:srgbClr val="002060"/>
                </a:solidFill>
              </a:rPr>
              <a:t>Гёрдюм</a:t>
            </a:r>
            <a:r>
              <a:rPr lang="ru-RU" sz="2800" b="1" dirty="0" smtClean="0">
                <a:solidFill>
                  <a:srgbClr val="002060"/>
                </a:solidFill>
              </a:rPr>
              <a:t> (</a:t>
            </a:r>
            <a:r>
              <a:rPr lang="ru-RU" sz="2800" b="1" dirty="0" err="1" smtClean="0">
                <a:solidFill>
                  <a:srgbClr val="002060"/>
                </a:solidFill>
              </a:rPr>
              <a:t>нени</a:t>
            </a:r>
            <a:r>
              <a:rPr lang="ru-RU" sz="2800" b="1" dirty="0" smtClean="0">
                <a:solidFill>
                  <a:srgbClr val="002060"/>
                </a:solidFill>
              </a:rPr>
              <a:t>?) </a:t>
            </a:r>
            <a:r>
              <a:rPr lang="ru-RU" sz="2800" b="1" dirty="0" err="1" smtClean="0">
                <a:solidFill>
                  <a:srgbClr val="002060"/>
                </a:solidFill>
              </a:rPr>
              <a:t>оьзенни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err="1" smtClean="0">
                <a:solidFill>
                  <a:srgbClr val="002060"/>
                </a:solidFill>
              </a:rPr>
              <a:t>Гёрдюм</a:t>
            </a:r>
            <a:r>
              <a:rPr lang="ru-RU" sz="2800" b="1" dirty="0" smtClean="0">
                <a:solidFill>
                  <a:srgbClr val="002060"/>
                </a:solidFill>
              </a:rPr>
              <a:t> (</a:t>
            </a:r>
            <a:r>
              <a:rPr lang="ru-RU" sz="2800" b="1" dirty="0" err="1" smtClean="0">
                <a:solidFill>
                  <a:srgbClr val="002060"/>
                </a:solidFill>
              </a:rPr>
              <a:t>къайдан</a:t>
            </a:r>
            <a:r>
              <a:rPr lang="ru-RU" sz="2800" b="1" dirty="0" smtClean="0">
                <a:solidFill>
                  <a:srgbClr val="002060"/>
                </a:solidFill>
              </a:rPr>
              <a:t>?) </a:t>
            </a:r>
            <a:r>
              <a:rPr lang="ru-RU" sz="2800" b="1" dirty="0" err="1" smtClean="0">
                <a:solidFill>
                  <a:srgbClr val="002060"/>
                </a:solidFill>
              </a:rPr>
              <a:t>башындан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err="1" smtClean="0">
                <a:solidFill>
                  <a:srgbClr val="002060"/>
                </a:solidFill>
              </a:rPr>
              <a:t>Башындан</a:t>
            </a:r>
            <a:r>
              <a:rPr lang="ru-RU" sz="2800" b="1" dirty="0" smtClean="0">
                <a:solidFill>
                  <a:srgbClr val="002060"/>
                </a:solidFill>
              </a:rPr>
              <a:t>  (</a:t>
            </a:r>
            <a:r>
              <a:rPr lang="ru-RU" sz="2800" b="1" dirty="0" err="1" smtClean="0">
                <a:solidFill>
                  <a:srgbClr val="002060"/>
                </a:solidFill>
              </a:rPr>
              <a:t>нени</a:t>
            </a:r>
            <a:r>
              <a:rPr lang="ru-RU" sz="2800" b="1" dirty="0" smtClean="0">
                <a:solidFill>
                  <a:srgbClr val="002060"/>
                </a:solidFill>
              </a:rPr>
              <a:t>?) </a:t>
            </a:r>
            <a:r>
              <a:rPr lang="ru-RU" sz="2800" b="1" dirty="0" err="1" smtClean="0">
                <a:solidFill>
                  <a:srgbClr val="002060"/>
                </a:solidFill>
              </a:rPr>
              <a:t>тавну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857232"/>
            <a:ext cx="6000792" cy="85725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5800" b="1" i="1" dirty="0" err="1" smtClean="0">
                <a:solidFill>
                  <a:srgbClr val="C00000"/>
                </a:solidFill>
              </a:rPr>
              <a:t>Толумлукъ</a:t>
            </a:r>
            <a:r>
              <a:rPr lang="ru-RU" sz="5800" b="1" i="1" dirty="0" smtClean="0">
                <a:solidFill>
                  <a:srgbClr val="C00000"/>
                </a:solidFill>
              </a:rPr>
              <a:t>.</a:t>
            </a:r>
          </a:p>
          <a:p>
            <a:pPr>
              <a:buNone/>
            </a:pP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714488"/>
            <a:ext cx="72866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err="1" smtClean="0"/>
              <a:t>Жумлада</a:t>
            </a:r>
            <a:r>
              <a:rPr lang="ru-RU" sz="2400" b="1" dirty="0" smtClean="0"/>
              <a:t>  </a:t>
            </a:r>
            <a:r>
              <a:rPr lang="ru-RU" sz="2400" b="1" dirty="0" err="1" smtClean="0"/>
              <a:t>предметни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гёрсетеген</a:t>
            </a:r>
            <a:r>
              <a:rPr lang="ru-RU" sz="2400" b="1" dirty="0" smtClean="0"/>
              <a:t>  </a:t>
            </a:r>
            <a:r>
              <a:rPr lang="ru-RU" sz="2400" b="1" dirty="0" err="1" smtClean="0"/>
              <a:t>ва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кимни</a:t>
            </a:r>
            <a:r>
              <a:rPr lang="ru-RU" sz="2400" b="1" dirty="0" smtClean="0">
                <a:solidFill>
                  <a:srgbClr val="C00000"/>
                </a:solidFill>
              </a:rPr>
              <a:t>? </a:t>
            </a:r>
            <a:r>
              <a:rPr lang="ru-RU" sz="2400" b="1" dirty="0" err="1" smtClean="0">
                <a:solidFill>
                  <a:srgbClr val="C00000"/>
                </a:solidFill>
              </a:rPr>
              <a:t>нени</a:t>
            </a:r>
            <a:r>
              <a:rPr lang="ru-RU" sz="2400" b="1" dirty="0" smtClean="0">
                <a:solidFill>
                  <a:srgbClr val="C00000"/>
                </a:solidFill>
              </a:rPr>
              <a:t>? не? </a:t>
            </a:r>
            <a:r>
              <a:rPr lang="ru-RU" sz="2400" b="1" dirty="0" err="1" smtClean="0">
                <a:solidFill>
                  <a:srgbClr val="C00000"/>
                </a:solidFill>
              </a:rPr>
              <a:t>кимге</a:t>
            </a:r>
            <a:r>
              <a:rPr lang="ru-RU" sz="2400" b="1" dirty="0" smtClean="0">
                <a:solidFill>
                  <a:srgbClr val="C00000"/>
                </a:solidFill>
              </a:rPr>
              <a:t>? неге? </a:t>
            </a:r>
            <a:r>
              <a:rPr lang="ru-RU" sz="2400" b="1" dirty="0" err="1" smtClean="0">
                <a:solidFill>
                  <a:srgbClr val="C00000"/>
                </a:solidFill>
              </a:rPr>
              <a:t>кимде</a:t>
            </a:r>
            <a:r>
              <a:rPr lang="ru-RU" sz="2400" b="1" dirty="0" smtClean="0">
                <a:solidFill>
                  <a:srgbClr val="C00000"/>
                </a:solidFill>
              </a:rPr>
              <a:t>? </a:t>
            </a:r>
            <a:r>
              <a:rPr lang="ru-RU" sz="2400" b="1" dirty="0" err="1" smtClean="0">
                <a:solidFill>
                  <a:srgbClr val="C00000"/>
                </a:solidFill>
              </a:rPr>
              <a:t>неде</a:t>
            </a:r>
            <a:r>
              <a:rPr lang="ru-RU" sz="2400" b="1" dirty="0" smtClean="0">
                <a:solidFill>
                  <a:srgbClr val="C00000"/>
                </a:solidFill>
              </a:rPr>
              <a:t>? </a:t>
            </a:r>
            <a:r>
              <a:rPr lang="ru-RU" sz="2400" b="1" dirty="0" err="1" smtClean="0">
                <a:solidFill>
                  <a:srgbClr val="C00000"/>
                </a:solidFill>
              </a:rPr>
              <a:t>кимден</a:t>
            </a:r>
            <a:r>
              <a:rPr lang="ru-RU" sz="2400" b="1" dirty="0" smtClean="0">
                <a:solidFill>
                  <a:srgbClr val="C00000"/>
                </a:solidFill>
              </a:rPr>
              <a:t>? </a:t>
            </a:r>
            <a:r>
              <a:rPr lang="ru-RU" sz="2400" b="1" dirty="0" err="1" smtClean="0">
                <a:solidFill>
                  <a:srgbClr val="C00000"/>
                </a:solidFill>
              </a:rPr>
              <a:t>неден</a:t>
            </a:r>
            <a:r>
              <a:rPr lang="ru-RU" sz="2400" b="1" dirty="0" smtClean="0">
                <a:solidFill>
                  <a:srgbClr val="C00000"/>
                </a:solidFill>
              </a:rPr>
              <a:t>? </a:t>
            </a:r>
            <a:r>
              <a:rPr lang="ru-RU" sz="2400" b="1" dirty="0" err="1" smtClean="0"/>
              <a:t>деген</a:t>
            </a:r>
            <a:r>
              <a:rPr lang="ru-RU" sz="2400" b="1" dirty="0" smtClean="0"/>
              <a:t>  </a:t>
            </a:r>
            <a:r>
              <a:rPr lang="ru-RU" sz="2400" b="1" dirty="0" err="1" smtClean="0"/>
              <a:t>соравлагъа</a:t>
            </a:r>
            <a:r>
              <a:rPr lang="ru-RU" sz="2400" b="1" dirty="0" smtClean="0"/>
              <a:t>  </a:t>
            </a:r>
            <a:r>
              <a:rPr lang="ru-RU" sz="2400" b="1" dirty="0" err="1" smtClean="0"/>
              <a:t>жавап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береген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экинчи</a:t>
            </a:r>
            <a:r>
              <a:rPr lang="ru-RU" sz="2400" b="1" dirty="0" smtClean="0"/>
              <a:t>  </a:t>
            </a:r>
            <a:r>
              <a:rPr lang="ru-RU" sz="2400" b="1" dirty="0" err="1" smtClean="0"/>
              <a:t>даражаны</a:t>
            </a:r>
            <a:r>
              <a:rPr lang="ru-RU" sz="2400" b="1" dirty="0" smtClean="0"/>
              <a:t>  </a:t>
            </a:r>
            <a:r>
              <a:rPr lang="ru-RU" sz="2400" b="1" dirty="0" err="1" smtClean="0"/>
              <a:t>гёрсетеген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уьюрге</a:t>
            </a:r>
            <a:r>
              <a:rPr lang="ru-RU" sz="2400" b="1" dirty="0" smtClean="0"/>
              <a:t>  </a:t>
            </a:r>
            <a:r>
              <a:rPr lang="ru-RU" sz="2400" b="1" dirty="0" err="1" smtClean="0"/>
              <a:t>толумлукъ</a:t>
            </a:r>
            <a:r>
              <a:rPr lang="ru-RU" sz="2400" b="1" dirty="0" smtClean="0"/>
              <a:t>  </a:t>
            </a:r>
            <a:r>
              <a:rPr lang="ru-RU" sz="2400" b="1" dirty="0" err="1" smtClean="0"/>
              <a:t>деп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айтыла</a:t>
            </a:r>
            <a:r>
              <a:rPr lang="ru-RU" sz="2400" b="1" dirty="0" smtClean="0"/>
              <a:t>.</a:t>
            </a:r>
          </a:p>
          <a:p>
            <a:pPr>
              <a:buNone/>
            </a:pPr>
            <a:r>
              <a:rPr lang="ru-RU" sz="2400" b="1" dirty="0" smtClean="0"/>
              <a:t>     </a:t>
            </a:r>
            <a:r>
              <a:rPr lang="ru-RU" sz="2400" b="1" dirty="0" err="1" smtClean="0"/>
              <a:t>Масала</a:t>
            </a:r>
            <a:r>
              <a:rPr lang="ru-RU" sz="2400" b="1" dirty="0" smtClean="0"/>
              <a:t>:  Сени  (</a:t>
            </a:r>
            <a:r>
              <a:rPr lang="ru-RU" sz="2400" b="1" dirty="0" err="1" smtClean="0">
                <a:solidFill>
                  <a:srgbClr val="C00000"/>
                </a:solidFill>
              </a:rPr>
              <a:t>кимни</a:t>
            </a:r>
            <a:r>
              <a:rPr lang="ru-RU" sz="2400" b="1" dirty="0" smtClean="0">
                <a:solidFill>
                  <a:srgbClr val="C00000"/>
                </a:solidFill>
              </a:rPr>
              <a:t>? </a:t>
            </a:r>
            <a:r>
              <a:rPr lang="ru-RU" sz="2400" b="1" dirty="0" smtClean="0"/>
              <a:t>) </a:t>
            </a:r>
            <a:r>
              <a:rPr lang="ru-RU" sz="2400" b="1" dirty="0" err="1" smtClean="0"/>
              <a:t>китабынг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менде</a:t>
            </a:r>
            <a:r>
              <a:rPr lang="ru-RU" sz="2400" b="1" dirty="0" smtClean="0"/>
              <a:t> (</a:t>
            </a:r>
            <a:r>
              <a:rPr lang="ru-RU" sz="2400" b="1" dirty="0" err="1" smtClean="0">
                <a:solidFill>
                  <a:srgbClr val="C00000"/>
                </a:solidFill>
              </a:rPr>
              <a:t>кимде</a:t>
            </a:r>
            <a:r>
              <a:rPr lang="ru-RU" sz="2400" b="1" dirty="0" smtClean="0">
                <a:solidFill>
                  <a:srgbClr val="C00000"/>
                </a:solidFill>
              </a:rPr>
              <a:t>?) </a:t>
            </a:r>
            <a:r>
              <a:rPr lang="ru-RU" sz="2400" b="1" dirty="0" err="1" smtClean="0"/>
              <a:t>къалгъан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Кагъыз</a:t>
            </a:r>
            <a:r>
              <a:rPr lang="ru-RU" sz="2400" b="1" dirty="0" smtClean="0"/>
              <a:t>  ( </a:t>
            </a:r>
            <a:r>
              <a:rPr lang="ru-RU" sz="2400" b="1" dirty="0" smtClean="0">
                <a:solidFill>
                  <a:srgbClr val="C00000"/>
                </a:solidFill>
              </a:rPr>
              <a:t>не?) </a:t>
            </a:r>
            <a:r>
              <a:rPr lang="ru-RU" sz="2400" b="1" dirty="0" err="1" smtClean="0"/>
              <a:t>яздым</a:t>
            </a:r>
            <a:r>
              <a:rPr lang="ru-RU" sz="2400" b="1" dirty="0" smtClean="0"/>
              <a:t>.</a:t>
            </a:r>
          </a:p>
          <a:p>
            <a:pPr>
              <a:buNone/>
            </a:pPr>
            <a:endParaRPr lang="ru-RU" sz="2400" b="1" dirty="0" smtClean="0"/>
          </a:p>
          <a:p>
            <a:pPr algn="ctr">
              <a:buNone/>
            </a:pPr>
            <a:r>
              <a:rPr lang="ru-RU" sz="2400" b="1" dirty="0" err="1" smtClean="0"/>
              <a:t>Толумлукъ</a:t>
            </a:r>
            <a:r>
              <a:rPr lang="ru-RU" sz="2400" b="1" dirty="0" smtClean="0"/>
              <a:t>  </a:t>
            </a:r>
            <a:r>
              <a:rPr lang="ru-RU" sz="2400" b="1" dirty="0" err="1" smtClean="0"/>
              <a:t>кёбюсю</a:t>
            </a:r>
            <a:r>
              <a:rPr lang="ru-RU" sz="2400" b="1" dirty="0" smtClean="0"/>
              <a:t>  </a:t>
            </a:r>
            <a:r>
              <a:rPr lang="ru-RU" sz="2400" b="1" dirty="0" err="1" smtClean="0"/>
              <a:t>гьалда</a:t>
            </a:r>
            <a:endParaRPr lang="ru-RU" sz="2400" b="1" dirty="0" smtClean="0"/>
          </a:p>
          <a:p>
            <a:pPr algn="ctr">
              <a:buNone/>
            </a:pPr>
            <a:r>
              <a:rPr lang="ru-RU" sz="2400" b="1" dirty="0" smtClean="0"/>
              <a:t>  </a:t>
            </a:r>
            <a:r>
              <a:rPr lang="ru-RU" sz="2400" b="1" dirty="0" err="1" smtClean="0"/>
              <a:t>хабарлыкъны</a:t>
            </a:r>
            <a:r>
              <a:rPr lang="ru-RU" sz="2400" b="1" dirty="0" smtClean="0"/>
              <a:t>  </a:t>
            </a:r>
            <a:r>
              <a:rPr lang="ru-RU" sz="2400" b="1" dirty="0" err="1" smtClean="0"/>
              <a:t>аян</a:t>
            </a:r>
            <a:r>
              <a:rPr lang="ru-RU" sz="2400" b="1" dirty="0" smtClean="0"/>
              <a:t>  </a:t>
            </a:r>
            <a:r>
              <a:rPr lang="ru-RU" sz="2400" b="1" dirty="0" err="1" smtClean="0"/>
              <a:t>эте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6" name="Рисунок 5" descr="ramka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1470" y="-220690"/>
            <a:ext cx="9429816" cy="7286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ramka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-196479"/>
            <a:ext cx="9572692" cy="717951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715436" cy="44291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2200" b="1" dirty="0" smtClean="0"/>
              <a:t>Мен  (</a:t>
            </a:r>
            <a:r>
              <a:rPr lang="ru-RU" sz="2200" b="1" dirty="0" err="1" smtClean="0"/>
              <a:t>олар</a:t>
            </a:r>
            <a:r>
              <a:rPr lang="ru-RU" sz="2200" b="1" dirty="0" smtClean="0"/>
              <a:t>)  </a:t>
            </a:r>
            <a:r>
              <a:rPr lang="ru-RU" sz="2200" b="1" dirty="0" err="1" smtClean="0"/>
              <a:t>кепим</a:t>
            </a:r>
            <a:r>
              <a:rPr lang="ru-RU" sz="2200" b="1" dirty="0" smtClean="0"/>
              <a:t>  </a:t>
            </a:r>
            <a:r>
              <a:rPr lang="ru-RU" sz="2200" b="1" dirty="0" err="1" smtClean="0"/>
              <a:t>гелмекден</a:t>
            </a:r>
            <a:r>
              <a:rPr lang="ru-RU" sz="2200" b="1" dirty="0" smtClean="0"/>
              <a:t>  </a:t>
            </a:r>
            <a:r>
              <a:rPr lang="ru-RU" sz="2200" b="1" dirty="0" err="1" smtClean="0"/>
              <a:t>иржайып</a:t>
            </a:r>
            <a:r>
              <a:rPr lang="ru-RU" sz="2200" b="1" dirty="0" smtClean="0"/>
              <a:t>  </a:t>
            </a:r>
            <a:r>
              <a:rPr lang="ru-RU" sz="2200" b="1" dirty="0" err="1" smtClean="0"/>
              <a:t>ёлумдым</a:t>
            </a:r>
            <a:r>
              <a:rPr lang="ru-RU" sz="2200" b="1" dirty="0" smtClean="0"/>
              <a:t>.  </a:t>
            </a:r>
            <a:r>
              <a:rPr lang="ru-RU" sz="2200" b="1" dirty="0" err="1" smtClean="0"/>
              <a:t>Къыр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бабиш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балалар</a:t>
            </a:r>
            <a:r>
              <a:rPr lang="ru-RU" sz="2200" b="1" dirty="0" smtClean="0"/>
              <a:t> да, </a:t>
            </a:r>
            <a:r>
              <a:rPr lang="ru-RU" sz="2200" b="1" dirty="0" err="1" smtClean="0"/>
              <a:t>уьй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бабиш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балаланы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йимик</a:t>
            </a:r>
            <a:r>
              <a:rPr lang="ru-RU" sz="2200" b="1" dirty="0" smtClean="0"/>
              <a:t>, бек </a:t>
            </a:r>
            <a:r>
              <a:rPr lang="ru-RU" sz="2200" b="1" dirty="0" err="1" smtClean="0"/>
              <a:t>арив</a:t>
            </a:r>
            <a:r>
              <a:rPr lang="ru-RU" sz="2200" b="1" dirty="0" smtClean="0"/>
              <a:t> бола.  </a:t>
            </a:r>
            <a:r>
              <a:rPr lang="ru-RU" sz="2200" b="1" dirty="0" err="1" smtClean="0"/>
              <a:t>Экинчи</a:t>
            </a:r>
            <a:r>
              <a:rPr lang="ru-RU" sz="2200" b="1" dirty="0" smtClean="0"/>
              <a:t>  </a:t>
            </a:r>
            <a:r>
              <a:rPr lang="ru-RU" sz="2200" b="1" dirty="0" err="1" smtClean="0"/>
              <a:t>гюн</a:t>
            </a:r>
            <a:r>
              <a:rPr lang="ru-RU" sz="2200" b="1" dirty="0" smtClean="0"/>
              <a:t>  </a:t>
            </a:r>
            <a:r>
              <a:rPr lang="ru-RU" sz="2200" b="1" dirty="0" err="1" smtClean="0"/>
              <a:t>шо</a:t>
            </a:r>
            <a:r>
              <a:rPr lang="ru-RU" sz="2200" b="1" dirty="0" smtClean="0"/>
              <a:t> ёл </a:t>
            </a:r>
            <a:r>
              <a:rPr lang="ru-RU" sz="2200" b="1" dirty="0" err="1" smtClean="0"/>
              <a:t>булан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балаланы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йимик</a:t>
            </a:r>
            <a:r>
              <a:rPr lang="ru-RU" sz="2200" b="1" dirty="0" smtClean="0"/>
              <a:t>, бек </a:t>
            </a:r>
            <a:r>
              <a:rPr lang="ru-RU" sz="2200" b="1" dirty="0" err="1" smtClean="0"/>
              <a:t>арив</a:t>
            </a:r>
            <a:r>
              <a:rPr lang="ru-RU" sz="2200" b="1" dirty="0" smtClean="0"/>
              <a:t>  бола.  </a:t>
            </a:r>
            <a:r>
              <a:rPr lang="ru-RU" sz="2200" b="1" dirty="0" err="1" smtClean="0"/>
              <a:t>Экинчи</a:t>
            </a:r>
            <a:r>
              <a:rPr lang="ru-RU" sz="2200" b="1" dirty="0" smtClean="0"/>
              <a:t>  </a:t>
            </a:r>
            <a:r>
              <a:rPr lang="ru-RU" sz="2200" b="1" dirty="0" err="1" smtClean="0"/>
              <a:t>гюн</a:t>
            </a:r>
            <a:r>
              <a:rPr lang="ru-RU" sz="2200" b="1" dirty="0" smtClean="0"/>
              <a:t>  </a:t>
            </a:r>
            <a:r>
              <a:rPr lang="ru-RU" sz="2200" b="1" dirty="0" err="1" smtClean="0"/>
              <a:t>шо</a:t>
            </a:r>
            <a:r>
              <a:rPr lang="ru-RU" sz="2200" b="1" dirty="0" smtClean="0"/>
              <a:t> ёл </a:t>
            </a:r>
            <a:r>
              <a:rPr lang="ru-RU" sz="2200" b="1" dirty="0" err="1" smtClean="0"/>
              <a:t>булан</a:t>
            </a:r>
            <a:r>
              <a:rPr lang="ru-RU" sz="2200" b="1" dirty="0" smtClean="0"/>
              <a:t>  </a:t>
            </a:r>
            <a:r>
              <a:rPr lang="ru-RU" sz="2200" b="1" dirty="0" err="1" smtClean="0"/>
              <a:t>къайтып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гелегенде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шо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ерде</a:t>
            </a:r>
            <a:r>
              <a:rPr lang="ru-RU" sz="2200" b="1" dirty="0" smtClean="0"/>
              <a:t> (</a:t>
            </a:r>
            <a:r>
              <a:rPr lang="ru-RU" sz="2200" b="1" dirty="0" err="1" smtClean="0"/>
              <a:t>олар</a:t>
            </a:r>
            <a:r>
              <a:rPr lang="ru-RU" sz="2200" b="1" dirty="0" smtClean="0"/>
              <a:t>) </a:t>
            </a:r>
            <a:r>
              <a:rPr lang="ru-RU" sz="2200" b="1" dirty="0" err="1" smtClean="0"/>
              <a:t>янгыдан</a:t>
            </a:r>
            <a:r>
              <a:rPr lang="ru-RU" sz="2200" b="1" dirty="0" smtClean="0"/>
              <a:t>  </a:t>
            </a:r>
            <a:r>
              <a:rPr lang="ru-RU" sz="2200" b="1" dirty="0" err="1" smtClean="0"/>
              <a:t>эследим</a:t>
            </a:r>
            <a:r>
              <a:rPr lang="ru-RU" sz="2200" b="1" dirty="0" smtClean="0"/>
              <a:t>.  </a:t>
            </a:r>
            <a:r>
              <a:rPr lang="ru-RU" sz="2200" b="1" dirty="0" err="1" smtClean="0"/>
              <a:t>Олар</a:t>
            </a:r>
            <a:r>
              <a:rPr lang="ru-RU" sz="2200" b="1" dirty="0" smtClean="0"/>
              <a:t> (мен)  </a:t>
            </a:r>
            <a:r>
              <a:rPr lang="ru-RU" sz="2200" b="1" dirty="0" err="1" smtClean="0"/>
              <a:t>бу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гезик</a:t>
            </a:r>
            <a:r>
              <a:rPr lang="ru-RU" sz="2200" b="1" dirty="0" smtClean="0"/>
              <a:t>  де </a:t>
            </a:r>
            <a:r>
              <a:rPr lang="ru-RU" sz="2200" b="1" dirty="0" err="1" smtClean="0"/>
              <a:t>къачды</a:t>
            </a:r>
            <a:r>
              <a:rPr lang="ru-RU" sz="2200" b="1" dirty="0" smtClean="0"/>
              <a:t>. Тек </a:t>
            </a:r>
            <a:r>
              <a:rPr lang="ru-RU" sz="2200" b="1" dirty="0" err="1" smtClean="0"/>
              <a:t>бу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гезик</a:t>
            </a:r>
            <a:r>
              <a:rPr lang="ru-RU" sz="2200" b="1" dirty="0" smtClean="0"/>
              <a:t>,  неге </a:t>
            </a:r>
            <a:r>
              <a:rPr lang="ru-RU" sz="2200" b="1" dirty="0" err="1" smtClean="0"/>
              <a:t>буса</a:t>
            </a:r>
            <a:r>
              <a:rPr lang="ru-RU" sz="2200" b="1" dirty="0" smtClean="0"/>
              <a:t> да,  </a:t>
            </a:r>
            <a:r>
              <a:rPr lang="ru-RU" sz="2200" b="1" dirty="0" err="1" smtClean="0"/>
              <a:t>олар</a:t>
            </a:r>
            <a:r>
              <a:rPr lang="ru-RU" sz="2200" b="1" dirty="0" smtClean="0"/>
              <a:t> ( мен) </a:t>
            </a:r>
            <a:r>
              <a:rPr lang="ru-RU" sz="2200" b="1" dirty="0" err="1" smtClean="0"/>
              <a:t>алдан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эсе</a:t>
            </a:r>
            <a:r>
              <a:rPr lang="ru-RU" sz="2200" b="1" dirty="0" smtClean="0"/>
              <a:t>  бек </a:t>
            </a:r>
            <a:r>
              <a:rPr lang="ru-RU" sz="2200" b="1" dirty="0" err="1" smtClean="0"/>
              <a:t>бакъыллайгъандай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гёрюндю</a:t>
            </a:r>
            <a:r>
              <a:rPr lang="ru-RU" sz="2200" b="1" dirty="0" smtClean="0"/>
              <a:t>.  </a:t>
            </a:r>
            <a:r>
              <a:rPr lang="ru-RU" sz="2200" b="1" dirty="0" err="1" smtClean="0"/>
              <a:t>Олар</a:t>
            </a:r>
            <a:r>
              <a:rPr lang="ru-RU" sz="2200" b="1" dirty="0" smtClean="0"/>
              <a:t>  </a:t>
            </a:r>
            <a:r>
              <a:rPr lang="ru-RU" sz="2200" b="1" dirty="0" err="1" smtClean="0"/>
              <a:t>ачдыр</a:t>
            </a:r>
            <a:r>
              <a:rPr lang="ru-RU" sz="2200" b="1" dirty="0" smtClean="0"/>
              <a:t>, неге </a:t>
            </a:r>
            <a:r>
              <a:rPr lang="ru-RU" sz="2200" b="1" dirty="0" err="1" smtClean="0"/>
              <a:t>тюгюл</a:t>
            </a:r>
            <a:r>
              <a:rPr lang="ru-RU" sz="2200" b="1" dirty="0" smtClean="0"/>
              <a:t> (</a:t>
            </a:r>
            <a:r>
              <a:rPr lang="ru-RU" sz="2200" b="1" dirty="0" err="1" smtClean="0"/>
              <a:t>ана</a:t>
            </a:r>
            <a:r>
              <a:rPr lang="ru-RU" sz="2200" b="1" dirty="0" smtClean="0"/>
              <a:t>) </a:t>
            </a:r>
            <a:r>
              <a:rPr lang="ru-RU" sz="2200" b="1" dirty="0" err="1" smtClean="0"/>
              <a:t>айрылып</a:t>
            </a:r>
            <a:r>
              <a:rPr lang="ru-RU" sz="2200" b="1" dirty="0" smtClean="0"/>
              <a:t>,  (о) </a:t>
            </a:r>
            <a:r>
              <a:rPr lang="ru-RU" sz="2200" b="1" dirty="0" err="1" smtClean="0"/>
              <a:t>табып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болмай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туралар</a:t>
            </a:r>
            <a:r>
              <a:rPr lang="ru-RU" sz="2200" b="1" dirty="0" smtClean="0"/>
              <a:t>.  </a:t>
            </a:r>
            <a:r>
              <a:rPr lang="ru-RU" sz="2200" b="1" dirty="0" err="1" smtClean="0"/>
              <a:t>Чалагъанлар</a:t>
            </a:r>
            <a:r>
              <a:rPr lang="ru-RU" sz="2200" b="1" dirty="0" smtClean="0"/>
              <a:t>  </a:t>
            </a:r>
            <a:r>
              <a:rPr lang="ru-RU" sz="2200" b="1" dirty="0" err="1" smtClean="0"/>
              <a:t>етгенде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бу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гёзеллер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яшынып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болармы</a:t>
            </a:r>
            <a:r>
              <a:rPr lang="ru-RU" sz="2200" b="1" dirty="0" smtClean="0"/>
              <a:t>?  </a:t>
            </a:r>
            <a:r>
              <a:rPr lang="ru-RU" sz="2200" b="1" dirty="0" err="1" smtClean="0"/>
              <a:t>Болмаса</a:t>
            </a:r>
            <a:r>
              <a:rPr lang="ru-RU" sz="2200" b="1" dirty="0" smtClean="0"/>
              <a:t>,  </a:t>
            </a:r>
            <a:r>
              <a:rPr lang="ru-RU" sz="2200" b="1" dirty="0" err="1" smtClean="0"/>
              <a:t>чалагъаналар</a:t>
            </a:r>
            <a:r>
              <a:rPr lang="ru-RU" sz="2200" b="1" dirty="0" smtClean="0"/>
              <a:t>   </a:t>
            </a:r>
            <a:r>
              <a:rPr lang="ru-RU" sz="2200" b="1" dirty="0" err="1" smtClean="0"/>
              <a:t>бабиш</a:t>
            </a:r>
            <a:r>
              <a:rPr lang="ru-RU" sz="2200" b="1" dirty="0" smtClean="0"/>
              <a:t>  (</a:t>
            </a:r>
            <a:r>
              <a:rPr lang="ru-RU" sz="2200" b="1" dirty="0" err="1" smtClean="0"/>
              <a:t>балалар</a:t>
            </a:r>
            <a:r>
              <a:rPr lang="ru-RU" sz="2200" b="1" dirty="0" smtClean="0"/>
              <a:t>)  </a:t>
            </a:r>
            <a:r>
              <a:rPr lang="ru-RU" sz="2200" b="1" dirty="0" err="1" smtClean="0"/>
              <a:t>тутма</a:t>
            </a:r>
            <a:r>
              <a:rPr lang="ru-RU" sz="2200" b="1" dirty="0" smtClean="0"/>
              <a:t>  </a:t>
            </a:r>
            <a:r>
              <a:rPr lang="ru-RU" sz="2200" b="1" dirty="0" err="1" smtClean="0"/>
              <a:t>къаражакъ</a:t>
            </a:r>
            <a:r>
              <a:rPr lang="ru-RU" sz="2200" b="1" dirty="0" smtClean="0"/>
              <a:t>,  (</a:t>
            </a:r>
            <a:r>
              <a:rPr lang="ru-RU" sz="2200" b="1" dirty="0" err="1" smtClean="0"/>
              <a:t>олар</a:t>
            </a:r>
            <a:r>
              <a:rPr lang="ru-RU" sz="2200" b="1" dirty="0" smtClean="0"/>
              <a:t>) </a:t>
            </a:r>
            <a:r>
              <a:rPr lang="ru-RU" sz="2200" b="1" dirty="0" err="1" smtClean="0"/>
              <a:t>инжитежек</a:t>
            </a:r>
            <a:r>
              <a:rPr lang="ru-RU" sz="2200" b="1" dirty="0" smtClean="0"/>
              <a:t> (</a:t>
            </a:r>
            <a:r>
              <a:rPr lang="ru-RU" sz="2200" b="1" dirty="0" err="1" smtClean="0"/>
              <a:t>адам</a:t>
            </a:r>
            <a:r>
              <a:rPr lang="ru-RU" sz="2200" b="1" dirty="0" smtClean="0"/>
              <a:t>)  </a:t>
            </a:r>
            <a:r>
              <a:rPr lang="ru-RU" sz="2200" b="1" dirty="0" err="1" smtClean="0"/>
              <a:t>ий</a:t>
            </a:r>
            <a:r>
              <a:rPr lang="ru-RU" sz="2200" b="1" dirty="0" smtClean="0"/>
              <a:t>  </a:t>
            </a:r>
            <a:r>
              <a:rPr lang="ru-RU" sz="2200" b="1" dirty="0" err="1" smtClean="0"/>
              <a:t>болмай</a:t>
            </a:r>
            <a:r>
              <a:rPr lang="ru-RU" sz="2800" b="1" dirty="0" smtClean="0"/>
              <a:t>. 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"/>
            <a:ext cx="86439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FF0000"/>
                </a:solidFill>
              </a:rPr>
              <a:t>Уьйге</a:t>
            </a:r>
            <a:r>
              <a:rPr lang="ru-RU" sz="2000" b="1" dirty="0" smtClean="0">
                <a:solidFill>
                  <a:srgbClr val="FF0000"/>
                </a:solidFill>
              </a:rPr>
              <a:t>  </a:t>
            </a:r>
            <a:r>
              <a:rPr lang="ru-RU" sz="2000" b="1" dirty="0" err="1" smtClean="0">
                <a:solidFill>
                  <a:srgbClr val="FF0000"/>
                </a:solidFill>
              </a:rPr>
              <a:t>иш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000" b="1" dirty="0" err="1" smtClean="0">
                <a:solidFill>
                  <a:srgbClr val="FF0000"/>
                </a:solidFill>
              </a:rPr>
              <a:t>Тюпдеги</a:t>
            </a:r>
            <a:r>
              <a:rPr lang="ru-RU" sz="2000" b="1" dirty="0" smtClean="0">
                <a:solidFill>
                  <a:srgbClr val="FF0000"/>
                </a:solidFill>
              </a:rPr>
              <a:t>  </a:t>
            </a:r>
            <a:r>
              <a:rPr lang="ru-RU" sz="2000" b="1" dirty="0" err="1" smtClean="0">
                <a:solidFill>
                  <a:srgbClr val="FF0000"/>
                </a:solidFill>
              </a:rPr>
              <a:t>жумлалардагъы</a:t>
            </a:r>
            <a:r>
              <a:rPr lang="ru-RU" sz="2000" b="1" dirty="0" smtClean="0">
                <a:solidFill>
                  <a:srgbClr val="FF0000"/>
                </a:solidFill>
              </a:rPr>
              <a:t>  </a:t>
            </a:r>
            <a:r>
              <a:rPr lang="ru-RU" sz="2000" b="1" dirty="0" err="1" smtClean="0">
                <a:solidFill>
                  <a:srgbClr val="FF0000"/>
                </a:solidFill>
              </a:rPr>
              <a:t>хабарлыкълардан</a:t>
            </a:r>
            <a:r>
              <a:rPr lang="ru-RU" sz="2000" b="1" dirty="0" smtClean="0">
                <a:solidFill>
                  <a:srgbClr val="FF0000"/>
                </a:solidFill>
              </a:rPr>
              <a:t>  </a:t>
            </a:r>
            <a:r>
              <a:rPr lang="ru-RU" sz="2000" b="1" dirty="0" err="1" smtClean="0">
                <a:solidFill>
                  <a:srgbClr val="FF0000"/>
                </a:solidFill>
              </a:rPr>
              <a:t>салынгъан</a:t>
            </a:r>
            <a:r>
              <a:rPr lang="ru-RU" sz="2000" b="1" dirty="0" smtClean="0">
                <a:solidFill>
                  <a:srgbClr val="FF0000"/>
                </a:solidFill>
              </a:rPr>
              <a:t>  </a:t>
            </a:r>
            <a:r>
              <a:rPr lang="ru-RU" sz="2000" b="1" dirty="0" err="1" smtClean="0">
                <a:solidFill>
                  <a:srgbClr val="FF0000"/>
                </a:solidFill>
              </a:rPr>
              <a:t>соравлагъа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гёре</a:t>
            </a:r>
            <a:r>
              <a:rPr lang="ru-RU" sz="2000" b="1" dirty="0" smtClean="0">
                <a:solidFill>
                  <a:srgbClr val="FF0000"/>
                </a:solidFill>
              </a:rPr>
              <a:t>  </a:t>
            </a:r>
            <a:r>
              <a:rPr lang="ru-RU" sz="2000" b="1" dirty="0" err="1" smtClean="0">
                <a:solidFill>
                  <a:srgbClr val="FF0000"/>
                </a:solidFill>
              </a:rPr>
              <a:t>жаялардагъы</a:t>
            </a:r>
            <a:r>
              <a:rPr lang="ru-RU" sz="2000" b="1" dirty="0" smtClean="0">
                <a:solidFill>
                  <a:srgbClr val="FF0000"/>
                </a:solidFill>
              </a:rPr>
              <a:t>  </a:t>
            </a:r>
            <a:r>
              <a:rPr lang="ru-RU" sz="2000" b="1" dirty="0" err="1" smtClean="0">
                <a:solidFill>
                  <a:srgbClr val="FF0000"/>
                </a:solidFill>
              </a:rPr>
              <a:t>сёзлени</a:t>
            </a:r>
            <a:r>
              <a:rPr lang="ru-RU" sz="2000" b="1" dirty="0" smtClean="0">
                <a:solidFill>
                  <a:srgbClr val="FF0000"/>
                </a:solidFill>
              </a:rPr>
              <a:t>  </a:t>
            </a:r>
            <a:r>
              <a:rPr lang="ru-RU" sz="2000" b="1" dirty="0" err="1" smtClean="0">
                <a:solidFill>
                  <a:srgbClr val="FF0000"/>
                </a:solidFill>
              </a:rPr>
              <a:t>алышдыра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туруп</a:t>
            </a:r>
            <a:r>
              <a:rPr lang="ru-RU" sz="2000" b="1" dirty="0" smtClean="0">
                <a:solidFill>
                  <a:srgbClr val="FF0000"/>
                </a:solidFill>
              </a:rPr>
              <a:t>  </a:t>
            </a:r>
            <a:r>
              <a:rPr lang="ru-RU" sz="2000" b="1" dirty="0" err="1" smtClean="0">
                <a:solidFill>
                  <a:srgbClr val="FF0000"/>
                </a:solidFill>
              </a:rPr>
              <a:t>языгъыз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(списывать раскрывая скобки)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179</Words>
  <Application>Microsoft Office PowerPoint</Application>
  <PresentationFormat>Экран (4:3)</PresentationFormat>
  <Paragraphs>27</Paragraphs>
  <Slides>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Дарсны темасы:    Толумлукъ. </vt:lpstr>
      <vt:lpstr>оьзен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Дарсны темасы:   Экинчи  даражалы  уьюрлер (белгилевюч).</dc:title>
  <dc:creator>Admin</dc:creator>
  <cp:lastModifiedBy>Admin</cp:lastModifiedBy>
  <cp:revision>42</cp:revision>
  <dcterms:created xsi:type="dcterms:W3CDTF">2020-03-24T05:41:34Z</dcterms:created>
  <dcterms:modified xsi:type="dcterms:W3CDTF">2020-04-24T16:34:45Z</dcterms:modified>
</cp:coreProperties>
</file>