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1" r:id="rId3"/>
    <p:sldId id="260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63" r:id="rId18"/>
    <p:sldId id="26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4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AE3DA6-2358-477A-B3B5-9ED4A76F0CB5}" type="datetimeFigureOut">
              <a:rPr lang="ru-RU">
                <a:solidFill>
                  <a:prstClr val="black"/>
                </a:solidFill>
              </a:rPr>
              <a:pPr/>
              <a:t>29.03.2017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85ADF-72E8-4178-A5BC-CEE319FCA0A6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AE3DA6-2358-477A-B3B5-9ED4A76F0CB5}" type="datetimeFigureOut">
              <a:rPr lang="ru-RU">
                <a:solidFill>
                  <a:prstClr val="black"/>
                </a:solidFill>
              </a:rPr>
              <a:pPr/>
              <a:t>29.03.2017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85ADF-72E8-4178-A5BC-CEE319FCA0A6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AE3DA6-2358-477A-B3B5-9ED4A76F0CB5}" type="datetimeFigureOut">
              <a:rPr lang="ru-RU">
                <a:solidFill>
                  <a:prstClr val="black"/>
                </a:solidFill>
              </a:rPr>
              <a:pPr/>
              <a:t>29.03.2017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85ADF-72E8-4178-A5BC-CEE319FCA0A6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AE3DA6-2358-477A-B3B5-9ED4A76F0CB5}" type="datetimeFigureOut">
              <a:rPr lang="ru-RU">
                <a:solidFill>
                  <a:prstClr val="black"/>
                </a:solidFill>
              </a:rPr>
              <a:pPr/>
              <a:t>29.03.2017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85ADF-72E8-4178-A5BC-CEE319FCA0A6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AE3DA6-2358-477A-B3B5-9ED4A76F0CB5}" type="datetimeFigureOut">
              <a:rPr lang="ru-RU">
                <a:solidFill>
                  <a:prstClr val="black"/>
                </a:solidFill>
              </a:rPr>
              <a:pPr/>
              <a:t>29.03.2017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85ADF-72E8-4178-A5BC-CEE319FCA0A6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AE3DA6-2358-477A-B3B5-9ED4A76F0CB5}" type="datetimeFigureOut">
              <a:rPr lang="ru-RU">
                <a:solidFill>
                  <a:prstClr val="black"/>
                </a:solidFill>
              </a:rPr>
              <a:pPr/>
              <a:t>29.03.2017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85ADF-72E8-4178-A5BC-CEE319FCA0A6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AE3DA6-2358-477A-B3B5-9ED4A76F0CB5}" type="datetimeFigureOut">
              <a:rPr lang="ru-RU">
                <a:solidFill>
                  <a:prstClr val="black"/>
                </a:solidFill>
              </a:rPr>
              <a:pPr/>
              <a:t>29.03.2017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85ADF-72E8-4178-A5BC-CEE319FCA0A6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AE3DA6-2358-477A-B3B5-9ED4A76F0CB5}" type="datetimeFigureOut">
              <a:rPr lang="ru-RU">
                <a:solidFill>
                  <a:prstClr val="black"/>
                </a:solidFill>
              </a:rPr>
              <a:pPr/>
              <a:t>29.03.2017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85ADF-72E8-4178-A5BC-CEE319FCA0A6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AE3DA6-2358-477A-B3B5-9ED4A76F0CB5}" type="datetimeFigureOut">
              <a:rPr lang="ru-RU">
                <a:solidFill>
                  <a:prstClr val="black"/>
                </a:solidFill>
              </a:rPr>
              <a:pPr/>
              <a:t>29.03.2017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85ADF-72E8-4178-A5BC-CEE319FCA0A6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AE3DA6-2358-477A-B3B5-9ED4A76F0CB5}" type="datetimeFigureOut">
              <a:rPr lang="ru-RU">
                <a:solidFill>
                  <a:prstClr val="black"/>
                </a:solidFill>
              </a:rPr>
              <a:pPr/>
              <a:t>29.03.2017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85ADF-72E8-4178-A5BC-CEE319FCA0A6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AE3DA6-2358-477A-B3B5-9ED4A76F0CB5}" type="datetimeFigureOut">
              <a:rPr lang="ru-RU">
                <a:solidFill>
                  <a:prstClr val="black"/>
                </a:solidFill>
              </a:rPr>
              <a:pPr/>
              <a:t>29.03.2017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85ADF-72E8-4178-A5BC-CEE319FCA0A6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 userDrawn="1"/>
        </p:nvSpPr>
        <p:spPr>
          <a:xfrm>
            <a:off x="395536" y="404664"/>
            <a:ext cx="8352928" cy="60486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2" name="Группа 13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8" name="Рисунок 7" descr="0_8781d_ea3e27ef_L.png"/>
            <p:cNvPicPr>
              <a:picLocks noChangeAspect="1"/>
            </p:cNvPicPr>
            <p:nvPr userDrawn="1"/>
          </p:nvPicPr>
          <p:blipFill>
            <a:blip r:embed="rId13" cstate="email"/>
            <a:srcRect/>
            <a:stretch>
              <a:fillRect/>
            </a:stretch>
          </p:blipFill>
          <p:spPr>
            <a:xfrm>
              <a:off x="0" y="0"/>
              <a:ext cx="5976664" cy="546224"/>
            </a:xfrm>
            <a:prstGeom prst="rect">
              <a:avLst/>
            </a:prstGeom>
          </p:spPr>
        </p:pic>
        <p:pic>
          <p:nvPicPr>
            <p:cNvPr id="9" name="Рисунок 8" descr="0_8781d_ea3e27ef_L.png"/>
            <p:cNvPicPr>
              <a:picLocks noChangeAspect="1"/>
            </p:cNvPicPr>
            <p:nvPr userDrawn="1"/>
          </p:nvPicPr>
          <p:blipFill>
            <a:blip r:embed="rId13" cstate="email"/>
            <a:srcRect/>
            <a:stretch>
              <a:fillRect/>
            </a:stretch>
          </p:blipFill>
          <p:spPr>
            <a:xfrm flipV="1">
              <a:off x="0" y="6311776"/>
              <a:ext cx="5976664" cy="546224"/>
            </a:xfrm>
            <a:prstGeom prst="rect">
              <a:avLst/>
            </a:prstGeom>
          </p:spPr>
        </p:pic>
        <p:pic>
          <p:nvPicPr>
            <p:cNvPr id="10" name="Рисунок 9" descr="0_8781d_ea3e27ef_L.png"/>
            <p:cNvPicPr>
              <a:picLocks noChangeAspect="1"/>
            </p:cNvPicPr>
            <p:nvPr userDrawn="1"/>
          </p:nvPicPr>
          <p:blipFill>
            <a:blip r:embed="rId13" cstate="email"/>
            <a:srcRect/>
            <a:stretch>
              <a:fillRect/>
            </a:stretch>
          </p:blipFill>
          <p:spPr>
            <a:xfrm rot="16200000">
              <a:off x="-2751224" y="3155888"/>
              <a:ext cx="6048672" cy="546224"/>
            </a:xfrm>
            <a:prstGeom prst="rect">
              <a:avLst/>
            </a:prstGeom>
          </p:spPr>
        </p:pic>
        <p:pic>
          <p:nvPicPr>
            <p:cNvPr id="11" name="Рисунок 10" descr="0_8781d_ea3e27ef_L.png"/>
            <p:cNvPicPr>
              <a:picLocks noChangeAspect="1"/>
            </p:cNvPicPr>
            <p:nvPr userDrawn="1"/>
          </p:nvPicPr>
          <p:blipFill>
            <a:blip r:embed="rId13" cstate="email"/>
            <a:srcRect/>
            <a:stretch>
              <a:fillRect/>
            </a:stretch>
          </p:blipFill>
          <p:spPr>
            <a:xfrm rot="5400000" flipH="1">
              <a:off x="5846552" y="3155888"/>
              <a:ext cx="6048672" cy="546224"/>
            </a:xfrm>
            <a:prstGeom prst="rect">
              <a:avLst/>
            </a:prstGeom>
          </p:spPr>
        </p:pic>
        <p:pic>
          <p:nvPicPr>
            <p:cNvPr id="12" name="Рисунок 11" descr="0_8781d_ea3e27ef_L.png"/>
            <p:cNvPicPr>
              <a:picLocks noChangeAspect="1"/>
            </p:cNvPicPr>
            <p:nvPr userDrawn="1"/>
          </p:nvPicPr>
          <p:blipFill>
            <a:blip r:embed="rId14" cstate="email"/>
            <a:srcRect/>
            <a:stretch>
              <a:fillRect/>
            </a:stretch>
          </p:blipFill>
          <p:spPr>
            <a:xfrm>
              <a:off x="5940152" y="0"/>
              <a:ext cx="3203848" cy="546224"/>
            </a:xfrm>
            <a:prstGeom prst="rect">
              <a:avLst/>
            </a:prstGeom>
          </p:spPr>
        </p:pic>
        <p:pic>
          <p:nvPicPr>
            <p:cNvPr id="13" name="Рисунок 12" descr="0_8781d_ea3e27ef_L.png"/>
            <p:cNvPicPr>
              <a:picLocks noChangeAspect="1"/>
            </p:cNvPicPr>
            <p:nvPr userDrawn="1"/>
          </p:nvPicPr>
          <p:blipFill>
            <a:blip r:embed="rId14" cstate="email"/>
            <a:srcRect/>
            <a:stretch>
              <a:fillRect/>
            </a:stretch>
          </p:blipFill>
          <p:spPr>
            <a:xfrm flipV="1">
              <a:off x="5940152" y="6311776"/>
              <a:ext cx="3203848" cy="546224"/>
            </a:xfrm>
            <a:prstGeom prst="rect">
              <a:avLst/>
            </a:prstGeom>
          </p:spPr>
        </p:pic>
      </p:grpSp>
      <p:sp>
        <p:nvSpPr>
          <p:cNvPr id="16385" name="Rectangle 1"/>
          <p:cNvSpPr>
            <a:spLocks noChangeArrowheads="1"/>
          </p:cNvSpPr>
          <p:nvPr userDrawn="1"/>
        </p:nvSpPr>
        <p:spPr bwMode="auto">
          <a:xfrm>
            <a:off x="428596" y="6179363"/>
            <a:ext cx="139333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© Фокина Лидия Петровна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audio" Target="../media/audio2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img-fotki.yandex.ru/get/5633/39663434.369/0_8781d_ea3e27ef_L.pn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igraem.pro/wp-content/uploads/2014/06/duck.jpg" TargetMode="External"/><Relationship Id="rId4" Type="http://schemas.openxmlformats.org/officeDocument/2006/relationships/hyperlink" Target="http://img-fotki.yandex.ru/get/5303/69473056.c0/0_a84b9_34ae4b3_X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-fotki.yandex.ru/get/5303/69473056.c0/0_a84b9_34ae4b3_XL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12124" y="2714620"/>
            <a:ext cx="3048935" cy="3175975"/>
          </a:xfrm>
          <a:prstGeom prst="rect">
            <a:avLst/>
          </a:prstGeom>
          <a:noFill/>
        </p:spPr>
      </p:pic>
      <p:sp>
        <p:nvSpPr>
          <p:cNvPr id="4" name="Вертикальный свиток 3"/>
          <p:cNvSpPr/>
          <p:nvPr/>
        </p:nvSpPr>
        <p:spPr>
          <a:xfrm>
            <a:off x="571472" y="571480"/>
            <a:ext cx="5715040" cy="5643602"/>
          </a:xfrm>
          <a:prstGeom prst="verticalScroll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i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Тренажёр-раскраска</a:t>
            </a:r>
          </a:p>
          <a:p>
            <a:pPr algn="ctr"/>
            <a:r>
              <a:rPr lang="ru-RU" sz="4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«Н</a:t>
            </a:r>
            <a:r>
              <a:rPr lang="ru-RU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48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4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48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48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4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ч</a:t>
            </a:r>
            <a:r>
              <a:rPr lang="ru-RU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48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4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4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48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4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 </a:t>
            </a:r>
            <a:r>
              <a:rPr lang="ru-RU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8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</a:t>
            </a:r>
            <a:r>
              <a:rPr lang="ru-RU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4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48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02834" y="1285860"/>
            <a:ext cx="19364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28296" y="5429264"/>
            <a:ext cx="20233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001024" y="5857892"/>
            <a:ext cx="571504" cy="428628"/>
          </a:xfrm>
          <a:prstGeom prst="actionButtonForwardNext">
            <a:avLst/>
          </a:prstGeom>
          <a:solidFill>
            <a:schemeClr val="bg1">
              <a:lumMod val="95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643042" y="4643446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-fotki.yandex.ru/get/5303/69473056.c0/0_a84b9_34ae4b3_XL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57884" y="3643314"/>
            <a:ext cx="2634593" cy="2744369"/>
          </a:xfrm>
          <a:prstGeom prst="rect">
            <a:avLst/>
          </a:prstGeom>
          <a:noFill/>
        </p:spPr>
      </p:pic>
      <p:pic>
        <p:nvPicPr>
          <p:cNvPr id="1027" name="Picture 3" descr="D:\Лидия\тренажёры\Мои\ТЕХНОЛОГИЧЕСКИЕ ПРИЁМЫ\Кулаковой Н. И\Раскраска\утёнок\Утенок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14348" y="714356"/>
            <a:ext cx="4877471" cy="4143403"/>
          </a:xfrm>
          <a:prstGeom prst="rect">
            <a:avLst/>
          </a:prstGeom>
          <a:noFill/>
          <a:ln w="76200"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4" name="Скругленный прямоугольник 3"/>
          <p:cNvSpPr/>
          <p:nvPr/>
        </p:nvSpPr>
        <p:spPr>
          <a:xfrm>
            <a:off x="642910" y="5214950"/>
            <a:ext cx="5000660" cy="92869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Какое число следует за числом 35?</a:t>
            </a:r>
            <a:endParaRPr lang="ru-RU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>
            <a:hlinkClick r:id="" action="ppaction://noaction">
              <a:snd r:embed="rId4" name="drumroll.wav"/>
            </a:hlinkClick>
          </p:cNvPr>
          <p:cNvSpPr/>
          <p:nvPr/>
        </p:nvSpPr>
        <p:spPr>
          <a:xfrm>
            <a:off x="6215074" y="714356"/>
            <a:ext cx="2000264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34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>
            <a:hlinkClick r:id="" action="ppaction://noaction">
              <a:snd r:embed="rId4" name="drumroll.wav"/>
            </a:hlinkClick>
          </p:cNvPr>
          <p:cNvSpPr/>
          <p:nvPr/>
        </p:nvSpPr>
        <p:spPr>
          <a:xfrm>
            <a:off x="6215074" y="1785926"/>
            <a:ext cx="2000264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53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>
            <a:hlinkClick r:id="" action="ppaction://hlinkshowjump?jump=nextslide">
              <a:snd r:embed="rId5" name="chimes.wav"/>
            </a:hlinkClick>
          </p:cNvPr>
          <p:cNvSpPr/>
          <p:nvPr/>
        </p:nvSpPr>
        <p:spPr>
          <a:xfrm>
            <a:off x="6215074" y="2857496"/>
            <a:ext cx="2000264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36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-fotki.yandex.ru/get/5303/69473056.c0/0_a84b9_34ae4b3_XL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57884" y="3643314"/>
            <a:ext cx="2634593" cy="2744369"/>
          </a:xfrm>
          <a:prstGeom prst="rect">
            <a:avLst/>
          </a:prstGeom>
          <a:noFill/>
        </p:spPr>
      </p:pic>
      <p:pic>
        <p:nvPicPr>
          <p:cNvPr id="1027" name="Picture 3" descr="D:\Лидия\тренажёры\Мои\ТЕХНОЛОГИЧЕСКИЕ ПРИЁМЫ\Кулаковой Н. И\Раскраска\утёнок\Утенок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14348" y="714356"/>
            <a:ext cx="4877471" cy="4143403"/>
          </a:xfrm>
          <a:prstGeom prst="rect">
            <a:avLst/>
          </a:prstGeom>
          <a:noFill/>
          <a:ln w="76200"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4" name="Скругленный прямоугольник 3"/>
          <p:cNvSpPr/>
          <p:nvPr/>
        </p:nvSpPr>
        <p:spPr>
          <a:xfrm>
            <a:off x="642910" y="5214950"/>
            <a:ext cx="5000660" cy="92869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Какое число стоит перед </a:t>
            </a:r>
          </a:p>
          <a:p>
            <a:pPr algn="ctr"/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числом 60?</a:t>
            </a:r>
            <a:endParaRPr lang="ru-RU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>
            <a:hlinkClick r:id="" action="ppaction://noaction">
              <a:snd r:embed="rId4" name="drumroll.wav"/>
            </a:hlinkClick>
          </p:cNvPr>
          <p:cNvSpPr/>
          <p:nvPr/>
        </p:nvSpPr>
        <p:spPr>
          <a:xfrm>
            <a:off x="6215074" y="714356"/>
            <a:ext cx="2000264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61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>
            <a:hlinkClick r:id="" action="ppaction://hlinkshowjump?jump=nextslide">
              <a:snd r:embed="rId5" name="chimes.wav"/>
            </a:hlinkClick>
          </p:cNvPr>
          <p:cNvSpPr/>
          <p:nvPr/>
        </p:nvSpPr>
        <p:spPr>
          <a:xfrm>
            <a:off x="6215074" y="1785926"/>
            <a:ext cx="2000264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59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>
            <a:hlinkClick r:id="" action="ppaction://noaction">
              <a:snd r:embed="rId4" name="drumroll.wav"/>
            </a:hlinkClick>
          </p:cNvPr>
          <p:cNvSpPr/>
          <p:nvPr/>
        </p:nvSpPr>
        <p:spPr>
          <a:xfrm>
            <a:off x="6215074" y="2857496"/>
            <a:ext cx="2000264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62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-fotki.yandex.ru/get/5303/69473056.c0/0_a84b9_34ae4b3_XL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57884" y="3643314"/>
            <a:ext cx="2634593" cy="2744369"/>
          </a:xfrm>
          <a:prstGeom prst="rect">
            <a:avLst/>
          </a:prstGeom>
          <a:noFill/>
        </p:spPr>
      </p:pic>
      <p:pic>
        <p:nvPicPr>
          <p:cNvPr id="1027" name="Picture 3" descr="D:\Лидия\тренажёры\Мои\ТЕХНОЛОГИЧЕСКИЕ ПРИЁМЫ\Кулаковой Н. И\Раскраска\утёнок\Утенок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14348" y="714356"/>
            <a:ext cx="4877471" cy="4143403"/>
          </a:xfrm>
          <a:prstGeom prst="rect">
            <a:avLst/>
          </a:prstGeom>
          <a:noFill/>
          <a:ln w="76200"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4" name="Скругленный прямоугольник 3"/>
          <p:cNvSpPr/>
          <p:nvPr/>
        </p:nvSpPr>
        <p:spPr>
          <a:xfrm>
            <a:off x="642910" y="5214950"/>
            <a:ext cx="5000660" cy="92869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Где представлено число  53 в виде суммы разрядных слагаемых?</a:t>
            </a:r>
            <a:endParaRPr lang="ru-RU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>
            <a:hlinkClick r:id="" action="ppaction://noaction">
              <a:snd r:embed="rId4" name="drumroll.wav"/>
            </a:hlinkClick>
          </p:cNvPr>
          <p:cNvSpPr/>
          <p:nvPr/>
        </p:nvSpPr>
        <p:spPr>
          <a:xfrm>
            <a:off x="6215074" y="714356"/>
            <a:ext cx="2000264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53 = 51 + 2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>
            <a:hlinkClick r:id="" action="ppaction://hlinkshowjump?jump=nextslide">
              <a:snd r:embed="rId5" name="chimes.wav"/>
            </a:hlinkClick>
          </p:cNvPr>
          <p:cNvSpPr/>
          <p:nvPr/>
        </p:nvSpPr>
        <p:spPr>
          <a:xfrm>
            <a:off x="6215074" y="1785926"/>
            <a:ext cx="2000264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53 = 50 + 3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>
            <a:hlinkClick r:id="" action="ppaction://noaction">
              <a:snd r:embed="rId4" name="drumroll.wav"/>
            </a:hlinkClick>
          </p:cNvPr>
          <p:cNvSpPr/>
          <p:nvPr/>
        </p:nvSpPr>
        <p:spPr>
          <a:xfrm>
            <a:off x="6215074" y="2857496"/>
            <a:ext cx="2000264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53 = 52 + 1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-fotki.yandex.ru/get/5303/69473056.c0/0_a84b9_34ae4b3_XL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57884" y="3643314"/>
            <a:ext cx="2634593" cy="2744369"/>
          </a:xfrm>
          <a:prstGeom prst="rect">
            <a:avLst/>
          </a:prstGeom>
          <a:noFill/>
        </p:spPr>
      </p:pic>
      <p:pic>
        <p:nvPicPr>
          <p:cNvPr id="1027" name="Picture 3" descr="D:\Лидия\тренажёры\Мои\ТЕХНОЛОГИЧЕСКИЕ ПРИЁМЫ\Кулаковой Н. И\Раскраска\утёнок\Утенок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14348" y="714356"/>
            <a:ext cx="4877471" cy="4143403"/>
          </a:xfrm>
          <a:prstGeom prst="rect">
            <a:avLst/>
          </a:prstGeom>
          <a:noFill/>
          <a:ln w="76200"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4" name="Скругленный прямоугольник 3"/>
          <p:cNvSpPr/>
          <p:nvPr/>
        </p:nvSpPr>
        <p:spPr>
          <a:xfrm>
            <a:off x="642910" y="5214950"/>
            <a:ext cx="5000660" cy="92869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Сравни числа 78 и 87.</a:t>
            </a:r>
            <a:endParaRPr lang="ru-RU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>
            <a:hlinkClick r:id="" action="ppaction://noaction">
              <a:snd r:embed="rId4" name="drumroll.wav"/>
            </a:hlinkClick>
          </p:cNvPr>
          <p:cNvSpPr/>
          <p:nvPr/>
        </p:nvSpPr>
        <p:spPr>
          <a:xfrm>
            <a:off x="6215074" y="714356"/>
            <a:ext cx="2000264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>
            <a:hlinkClick r:id="" action="ppaction://hlinkshowjump?jump=nextslide">
              <a:snd r:embed="rId5" name="chimes.wav"/>
            </a:hlinkClick>
          </p:cNvPr>
          <p:cNvSpPr/>
          <p:nvPr/>
        </p:nvSpPr>
        <p:spPr>
          <a:xfrm>
            <a:off x="6215074" y="1785926"/>
            <a:ext cx="2000264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>
            <a:hlinkClick r:id="" action="ppaction://noaction">
              <a:snd r:embed="rId4" name="drumroll.wav"/>
            </a:hlinkClick>
          </p:cNvPr>
          <p:cNvSpPr/>
          <p:nvPr/>
        </p:nvSpPr>
        <p:spPr>
          <a:xfrm>
            <a:off x="6215074" y="2857496"/>
            <a:ext cx="2000264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-fotki.yandex.ru/get/5303/69473056.c0/0_a84b9_34ae4b3_XL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57884" y="3643314"/>
            <a:ext cx="2634593" cy="2744369"/>
          </a:xfrm>
          <a:prstGeom prst="rect">
            <a:avLst/>
          </a:prstGeom>
          <a:noFill/>
        </p:spPr>
      </p:pic>
      <p:pic>
        <p:nvPicPr>
          <p:cNvPr id="1027" name="Picture 3" descr="D:\Лидия\тренажёры\Мои\ТЕХНОЛОГИЧЕСКИЕ ПРИЁМЫ\Кулаковой Н. И\Раскраска\утёнок\Утенок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14348" y="714356"/>
            <a:ext cx="4877471" cy="4143403"/>
          </a:xfrm>
          <a:prstGeom prst="rect">
            <a:avLst/>
          </a:prstGeom>
          <a:noFill/>
          <a:ln w="76200"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4" name="Скругленный прямоугольник 3"/>
          <p:cNvSpPr/>
          <p:nvPr/>
        </p:nvSpPr>
        <p:spPr>
          <a:xfrm>
            <a:off x="642910" y="5214950"/>
            <a:ext cx="5000660" cy="92869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Какое число стоит между числами 83 и 85?</a:t>
            </a:r>
            <a:endParaRPr lang="ru-RU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>
            <a:hlinkClick r:id="" action="ppaction://noaction">
              <a:snd r:embed="rId4" name="drumroll.wav"/>
            </a:hlinkClick>
          </p:cNvPr>
          <p:cNvSpPr/>
          <p:nvPr/>
        </p:nvSpPr>
        <p:spPr>
          <a:xfrm>
            <a:off x="6215074" y="714356"/>
            <a:ext cx="2000264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82 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>
            <a:hlinkClick r:id="" action="ppaction://noaction">
              <a:snd r:embed="rId4" name="drumroll.wav"/>
            </a:hlinkClick>
          </p:cNvPr>
          <p:cNvSpPr/>
          <p:nvPr/>
        </p:nvSpPr>
        <p:spPr>
          <a:xfrm>
            <a:off x="6215074" y="1785926"/>
            <a:ext cx="2000264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86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>
            <a:hlinkClick r:id="" action="ppaction://hlinkshowjump?jump=nextslide">
              <a:snd r:embed="rId5" name="chimes.wav"/>
            </a:hlinkClick>
          </p:cNvPr>
          <p:cNvSpPr/>
          <p:nvPr/>
        </p:nvSpPr>
        <p:spPr>
          <a:xfrm>
            <a:off x="6215074" y="2857496"/>
            <a:ext cx="2000264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84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-fotki.yandex.ru/get/5303/69473056.c0/0_a84b9_34ae4b3_XL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57884" y="3643314"/>
            <a:ext cx="2634593" cy="2744369"/>
          </a:xfrm>
          <a:prstGeom prst="rect">
            <a:avLst/>
          </a:prstGeom>
          <a:noFill/>
        </p:spPr>
      </p:pic>
      <p:pic>
        <p:nvPicPr>
          <p:cNvPr id="1027" name="Picture 3" descr="D:\Лидия\тренажёры\Мои\ТЕХНОЛОГИЧЕСКИЕ ПРИЁМЫ\Кулаковой Н. И\Раскраска\утёнок\Утенок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14348" y="714356"/>
            <a:ext cx="4877471" cy="4143403"/>
          </a:xfrm>
          <a:prstGeom prst="rect">
            <a:avLst/>
          </a:prstGeom>
          <a:noFill/>
          <a:ln w="76200"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4" name="Скругленный прямоугольник 3"/>
          <p:cNvSpPr/>
          <p:nvPr/>
        </p:nvSpPr>
        <p:spPr>
          <a:xfrm>
            <a:off x="642910" y="5214950"/>
            <a:ext cx="5000660" cy="92869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Уменьшаемое 42, вычитаемое 10. Чему равна разность?</a:t>
            </a:r>
            <a:endParaRPr lang="ru-RU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>
            <a:hlinkClick r:id="" action="ppaction://noaction">
              <a:snd r:embed="rId4" name="drumroll.wav"/>
            </a:hlinkClick>
          </p:cNvPr>
          <p:cNvSpPr/>
          <p:nvPr/>
        </p:nvSpPr>
        <p:spPr>
          <a:xfrm>
            <a:off x="6215074" y="714356"/>
            <a:ext cx="2000264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52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>
            <a:hlinkClick r:id="" action="ppaction://hlinkshowjump?jump=nextslide">
              <a:snd r:embed="rId5" name="chimes.wav"/>
            </a:hlinkClick>
          </p:cNvPr>
          <p:cNvSpPr/>
          <p:nvPr/>
        </p:nvSpPr>
        <p:spPr>
          <a:xfrm>
            <a:off x="6215074" y="1785926"/>
            <a:ext cx="2000264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32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>
            <a:hlinkClick r:id="" action="ppaction://noaction">
              <a:snd r:embed="rId4" name="drumroll.wav"/>
            </a:hlinkClick>
          </p:cNvPr>
          <p:cNvSpPr/>
          <p:nvPr/>
        </p:nvSpPr>
        <p:spPr>
          <a:xfrm>
            <a:off x="6215074" y="2857496"/>
            <a:ext cx="2000264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22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-fotki.yandex.ru/get/5303/69473056.c0/0_a84b9_34ae4b3_XL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57884" y="3643314"/>
            <a:ext cx="2634593" cy="2744369"/>
          </a:xfrm>
          <a:prstGeom prst="rect">
            <a:avLst/>
          </a:prstGeom>
          <a:noFill/>
        </p:spPr>
      </p:pic>
      <p:pic>
        <p:nvPicPr>
          <p:cNvPr id="1027" name="Picture 3" descr="D:\Лидия\тренажёры\Мои\ТЕХНОЛОГИЧЕСКИЕ ПРИЁМЫ\Кулаковой Н. И\Раскраска\утёнок\Утенок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14348" y="714356"/>
            <a:ext cx="4877471" cy="4143403"/>
          </a:xfrm>
          <a:prstGeom prst="rect">
            <a:avLst/>
          </a:prstGeom>
          <a:noFill/>
          <a:ln w="76200"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4" name="Скругленный прямоугольник 3"/>
          <p:cNvSpPr/>
          <p:nvPr/>
        </p:nvSpPr>
        <p:spPr>
          <a:xfrm>
            <a:off x="642910" y="5214950"/>
            <a:ext cx="5000660" cy="92869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Найди сумму двух одинаковых слагаемых, одно из которых 11.</a:t>
            </a:r>
            <a:endParaRPr lang="ru-RU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>
            <a:hlinkClick r:id="" action="ppaction://hlinkshowjump?jump=nextslide">
              <a:snd r:embed="rId4" name="chimes.wav"/>
            </a:hlinkClick>
          </p:cNvPr>
          <p:cNvSpPr/>
          <p:nvPr/>
        </p:nvSpPr>
        <p:spPr>
          <a:xfrm>
            <a:off x="6215074" y="714356"/>
            <a:ext cx="2000264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22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>
            <a:hlinkClick r:id="" action="ppaction://noaction">
              <a:snd r:embed="rId5" name="drumroll.wav"/>
            </a:hlinkClick>
          </p:cNvPr>
          <p:cNvSpPr/>
          <p:nvPr/>
        </p:nvSpPr>
        <p:spPr>
          <a:xfrm>
            <a:off x="6215074" y="1785926"/>
            <a:ext cx="2000264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>
            <a:hlinkClick r:id="" action="ppaction://noaction">
              <a:snd r:embed="rId5" name="drumroll.wav"/>
            </a:hlinkClick>
          </p:cNvPr>
          <p:cNvSpPr/>
          <p:nvPr/>
        </p:nvSpPr>
        <p:spPr>
          <a:xfrm>
            <a:off x="6215074" y="2857496"/>
            <a:ext cx="2000264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множение 1">
            <a:hlinkClick r:id="" action="ppaction://hlinkshowjump?jump=endshow"/>
          </p:cNvPr>
          <p:cNvSpPr/>
          <p:nvPr/>
        </p:nvSpPr>
        <p:spPr>
          <a:xfrm>
            <a:off x="7929586" y="5643578"/>
            <a:ext cx="714380" cy="71438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928662" y="428604"/>
            <a:ext cx="7215238" cy="92869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Ура! Мой подарок готов.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643042" y="5643578"/>
            <a:ext cx="5786478" cy="64294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помощь.</a:t>
            </a:r>
            <a:endParaRPr lang="ru-RU" sz="4400" b="1" dirty="0">
              <a:ln>
                <a:solidFill>
                  <a:schemeClr val="bg1">
                    <a:lumMod val="65000"/>
                  </a:schemeClr>
                </a:solidFill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D:\Лидия\тренажёры\Мои\ТЕХНОЛОГИЧЕСКИЕ ПРИЁМЫ\Кулаковой Н. И\Раскраска\утёнок\Утенок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857224" y="1428736"/>
            <a:ext cx="4877471" cy="4143403"/>
          </a:xfrm>
          <a:prstGeom prst="rect">
            <a:avLst/>
          </a:prstGeom>
          <a:noFill/>
          <a:ln w="76200"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6" name="Picture 2" descr="http://img-fotki.yandex.ru/get/5303/69473056.c0/0_a84b9_34ae4b3_XL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86446" y="2571744"/>
            <a:ext cx="2920345" cy="3042027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ертикальный свиток 3"/>
          <p:cNvSpPr/>
          <p:nvPr/>
        </p:nvSpPr>
        <p:spPr>
          <a:xfrm>
            <a:off x="571472" y="571480"/>
            <a:ext cx="5715040" cy="5643602"/>
          </a:xfrm>
          <a:prstGeom prst="verticalScroll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28296" y="5429264"/>
            <a:ext cx="20233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Управляющая кнопка: возврат 10">
            <a:hlinkClick r:id="" action="ppaction://hlinkshowjump?jump=lastslideviewed" highlightClick="1"/>
          </p:cNvPr>
          <p:cNvSpPr/>
          <p:nvPr/>
        </p:nvSpPr>
        <p:spPr>
          <a:xfrm>
            <a:off x="8001024" y="5786454"/>
            <a:ext cx="500066" cy="500066"/>
          </a:xfrm>
          <a:prstGeom prst="actionButtonReturn">
            <a:avLst/>
          </a:prstGeom>
          <a:solidFill>
            <a:schemeClr val="bg1">
              <a:lumMod val="95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" descr="http://img-fotki.yandex.ru/get/5303/69473056.c0/0_a84b9_34ae4b3_XL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12124" y="2714620"/>
            <a:ext cx="3048935" cy="3175975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071670" y="714356"/>
            <a:ext cx="39290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Используемые источники: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285852" y="1285860"/>
            <a:ext cx="4286280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Кружево </a:t>
            </a:r>
          </a:p>
          <a:p>
            <a:pPr>
              <a:lnSpc>
                <a:spcPct val="150000"/>
              </a:lnSpc>
              <a:buNone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http://img-fotki.yandex.ru/get/5633/39663434.369/0_8781d_ea3e27ef_L.png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Мышонок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http://img-fotki.yandex.ru/get/5303/69473056.c0/0_a84b9_34ae4b3_XL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Раскраска  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http://igraem.pro/wp-content/uploads/2014/06/duck.jpg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85852" y="4857760"/>
            <a:ext cx="42862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Работа выполнена в рамках творческой мастерской "Технологические приемы создания ЭУМ средствами программы </a:t>
            </a:r>
            <a:r>
              <a:rPr lang="ru-RU" sz="1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Microsoft</a:t>
            </a: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Office</a:t>
            </a: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PoverPoint</a:t>
            </a: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</a:t>
            </a:r>
          </a:p>
          <a:p>
            <a:pPr algn="ctr"/>
            <a:r>
              <a:rPr lang="ru-RU" sz="100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10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ертикальный свиток 3"/>
          <p:cNvSpPr/>
          <p:nvPr/>
        </p:nvSpPr>
        <p:spPr>
          <a:xfrm>
            <a:off x="571472" y="571480"/>
            <a:ext cx="5715040" cy="5643602"/>
          </a:xfrm>
          <a:prstGeom prst="verticalScroll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28296" y="5429264"/>
            <a:ext cx="20233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85852" y="1285860"/>
            <a:ext cx="42862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Ребята!</a:t>
            </a:r>
          </a:p>
          <a:p>
            <a:pPr algn="ctr"/>
            <a:endParaRPr lang="ru-RU" sz="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Я приготовил подарок для своего друга, но не раскрасил его.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Помогите мне в этом. Отвечайте на вопросы и картинка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постепенно раскрасится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Управляющая кнопка: сведения 8">
            <a:hlinkClick r:id="" action="ppaction://hlinkshowjump?jump=lastslide" highlightClick="1"/>
          </p:cNvPr>
          <p:cNvSpPr/>
          <p:nvPr/>
        </p:nvSpPr>
        <p:spPr>
          <a:xfrm>
            <a:off x="571472" y="642918"/>
            <a:ext cx="500066" cy="571504"/>
          </a:xfrm>
          <a:prstGeom prst="actionButtonInformation">
            <a:avLst/>
          </a:prstGeom>
          <a:solidFill>
            <a:schemeClr val="bg1">
              <a:lumMod val="95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ятно 1 9">
            <a:hlinkClick r:id="" action="ppaction://hlinkshowjump?jump=nextslide"/>
          </p:cNvPr>
          <p:cNvSpPr/>
          <p:nvPr/>
        </p:nvSpPr>
        <p:spPr>
          <a:xfrm>
            <a:off x="2357422" y="5143512"/>
            <a:ext cx="2214578" cy="928694"/>
          </a:xfrm>
          <a:prstGeom prst="irregularSeal1">
            <a:avLst/>
          </a:prstGeom>
          <a:solidFill>
            <a:srgbClr val="FFFF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Старт</a:t>
            </a:r>
            <a:r>
              <a:rPr lang="ru-RU" sz="3200" b="1" dirty="0" smtClean="0">
                <a:solidFill>
                  <a:srgbClr val="C00000"/>
                </a:solidFill>
                <a:latin typeface="a_RussDecor" pitchFamily="82" charset="-52"/>
                <a:cs typeface="Times New Roman" pitchFamily="18" charset="0"/>
              </a:rPr>
              <a:t> </a:t>
            </a:r>
            <a:endParaRPr lang="ru-RU" sz="3200" b="1" dirty="0">
              <a:solidFill>
                <a:srgbClr val="C00000"/>
              </a:solidFill>
              <a:latin typeface="a_RussDecor" pitchFamily="82" charset="-52"/>
              <a:cs typeface="Times New Roman" pitchFamily="18" charset="0"/>
            </a:endParaRPr>
          </a:p>
        </p:txBody>
      </p:sp>
      <p:pic>
        <p:nvPicPr>
          <p:cNvPr id="11" name="Picture 2" descr="http://img-fotki.yandex.ru/get/5303/69473056.c0/0_a84b9_34ae4b3_XL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12124" y="2714620"/>
            <a:ext cx="3048935" cy="317597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-fotki.yandex.ru/get/5303/69473056.c0/0_a84b9_34ae4b3_XL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57884" y="3643314"/>
            <a:ext cx="2634593" cy="2744369"/>
          </a:xfrm>
          <a:prstGeom prst="rect">
            <a:avLst/>
          </a:prstGeom>
          <a:noFill/>
        </p:spPr>
      </p:pic>
      <p:pic>
        <p:nvPicPr>
          <p:cNvPr id="1027" name="Picture 3" descr="D:\Лидия\тренажёры\Мои\ТЕХНОЛОГИЧЕСКИЕ ПРИЁМЫ\Кулаковой Н. И\Раскраска\утёнок\Утено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714356"/>
            <a:ext cx="4877471" cy="4143404"/>
          </a:xfrm>
          <a:prstGeom prst="rect">
            <a:avLst/>
          </a:prstGeom>
          <a:noFill/>
          <a:ln w="76200"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4" name="Скругленный прямоугольник 3"/>
          <p:cNvSpPr/>
          <p:nvPr/>
        </p:nvSpPr>
        <p:spPr>
          <a:xfrm>
            <a:off x="642910" y="5214950"/>
            <a:ext cx="5000660" cy="92869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 каком числе 4 </a:t>
            </a:r>
            <a:r>
              <a:rPr lang="ru-RU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дес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и 7 ед.?</a:t>
            </a:r>
            <a:endParaRPr lang="ru-RU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>
            <a:hlinkClick r:id="" action="ppaction://noaction">
              <a:snd r:embed="rId4" name="drumroll.wav"/>
            </a:hlinkClick>
          </p:cNvPr>
          <p:cNvSpPr/>
          <p:nvPr/>
        </p:nvSpPr>
        <p:spPr>
          <a:xfrm>
            <a:off x="6215074" y="714356"/>
            <a:ext cx="2000264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74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>
            <a:hlinkClick r:id="" action="ppaction://noaction">
              <a:snd r:embed="rId4" name="drumroll.wav"/>
            </a:hlinkClick>
          </p:cNvPr>
          <p:cNvSpPr/>
          <p:nvPr/>
        </p:nvSpPr>
        <p:spPr>
          <a:xfrm>
            <a:off x="6215074" y="1785926"/>
            <a:ext cx="2000264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17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>
            <a:hlinkClick r:id="" action="ppaction://hlinkshowjump?jump=nextslide">
              <a:snd r:embed="rId5" name="chimes.wav"/>
            </a:hlinkClick>
          </p:cNvPr>
          <p:cNvSpPr/>
          <p:nvPr/>
        </p:nvSpPr>
        <p:spPr>
          <a:xfrm>
            <a:off x="6215074" y="2857496"/>
            <a:ext cx="2000264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47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-fotki.yandex.ru/get/5303/69473056.c0/0_a84b9_34ae4b3_XL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57884" y="3643314"/>
            <a:ext cx="2634593" cy="2744369"/>
          </a:xfrm>
          <a:prstGeom prst="rect">
            <a:avLst/>
          </a:prstGeom>
          <a:noFill/>
        </p:spPr>
      </p:pic>
      <p:pic>
        <p:nvPicPr>
          <p:cNvPr id="1027" name="Picture 3" descr="D:\Лидия\тренажёры\Мои\ТЕХНОЛОГИЧЕСКИЕ ПРИЁМЫ\Кулаковой Н. И\Раскраска\утёнок\Утенок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14348" y="714356"/>
            <a:ext cx="4877471" cy="4143403"/>
          </a:xfrm>
          <a:prstGeom prst="rect">
            <a:avLst/>
          </a:prstGeom>
          <a:noFill/>
          <a:ln w="76200"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4" name="Скругленный прямоугольник 3"/>
          <p:cNvSpPr/>
          <p:nvPr/>
        </p:nvSpPr>
        <p:spPr>
          <a:xfrm>
            <a:off x="642910" y="5214950"/>
            <a:ext cx="5000660" cy="92869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Какое число меньше, чем 70, на 1?</a:t>
            </a:r>
            <a:endParaRPr lang="ru-RU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>
            <a:hlinkClick r:id="" action="ppaction://noaction">
              <a:snd r:embed="rId4" name="drumroll.wav"/>
            </a:hlinkClick>
          </p:cNvPr>
          <p:cNvSpPr/>
          <p:nvPr/>
        </p:nvSpPr>
        <p:spPr>
          <a:xfrm>
            <a:off x="6215074" y="714356"/>
            <a:ext cx="2000264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59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>
            <a:hlinkClick r:id="" action="ppaction://noaction">
              <a:snd r:embed="rId4" name="drumroll.wav"/>
            </a:hlinkClick>
          </p:cNvPr>
          <p:cNvSpPr/>
          <p:nvPr/>
        </p:nvSpPr>
        <p:spPr>
          <a:xfrm>
            <a:off x="6215074" y="1785926"/>
            <a:ext cx="2000264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71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>
            <a:hlinkClick r:id="" action="ppaction://hlinkshowjump?jump=nextslide">
              <a:snd r:embed="rId5" name="chimes.wav"/>
            </a:hlinkClick>
          </p:cNvPr>
          <p:cNvSpPr/>
          <p:nvPr/>
        </p:nvSpPr>
        <p:spPr>
          <a:xfrm>
            <a:off x="6215074" y="2857496"/>
            <a:ext cx="2000264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69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-fotki.yandex.ru/get/5303/69473056.c0/0_a84b9_34ae4b3_XL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57884" y="3643314"/>
            <a:ext cx="2634593" cy="2744369"/>
          </a:xfrm>
          <a:prstGeom prst="rect">
            <a:avLst/>
          </a:prstGeom>
          <a:noFill/>
        </p:spPr>
      </p:pic>
      <p:pic>
        <p:nvPicPr>
          <p:cNvPr id="1027" name="Picture 3" descr="D:\Лидия\тренажёры\Мои\ТЕХНОЛОГИЧЕСКИЕ ПРИЁМЫ\Кулаковой Н. И\Раскраска\утёнок\Утенок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14348" y="714356"/>
            <a:ext cx="4877471" cy="4143403"/>
          </a:xfrm>
          <a:prstGeom prst="rect">
            <a:avLst/>
          </a:prstGeom>
          <a:noFill/>
          <a:ln w="76200"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4" name="Скругленный прямоугольник 3"/>
          <p:cNvSpPr/>
          <p:nvPr/>
        </p:nvSpPr>
        <p:spPr>
          <a:xfrm>
            <a:off x="642910" y="5214950"/>
            <a:ext cx="5000660" cy="92869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Найди сумму чисел 8 и 50.</a:t>
            </a:r>
            <a:endParaRPr lang="ru-RU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>
            <a:hlinkClick r:id="" action="ppaction://noaction">
              <a:snd r:embed="rId4" name="drumroll.wav"/>
            </a:hlinkClick>
          </p:cNvPr>
          <p:cNvSpPr/>
          <p:nvPr/>
        </p:nvSpPr>
        <p:spPr>
          <a:xfrm>
            <a:off x="6215074" y="714356"/>
            <a:ext cx="2000264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42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>
            <a:hlinkClick r:id="" action="ppaction://hlinkshowjump?jump=nextslide">
              <a:snd r:embed="rId5" name="chimes.wav"/>
            </a:hlinkClick>
          </p:cNvPr>
          <p:cNvSpPr/>
          <p:nvPr/>
        </p:nvSpPr>
        <p:spPr>
          <a:xfrm>
            <a:off x="6215074" y="1785926"/>
            <a:ext cx="2000264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58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>
            <a:hlinkClick r:id="" action="ppaction://noaction">
              <a:snd r:embed="rId4" name="drumroll.wav"/>
            </a:hlinkClick>
          </p:cNvPr>
          <p:cNvSpPr/>
          <p:nvPr/>
        </p:nvSpPr>
        <p:spPr>
          <a:xfrm>
            <a:off x="6215074" y="2857496"/>
            <a:ext cx="2000264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85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-fotki.yandex.ru/get/5303/69473056.c0/0_a84b9_34ae4b3_XL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57884" y="3643314"/>
            <a:ext cx="2634593" cy="2744369"/>
          </a:xfrm>
          <a:prstGeom prst="rect">
            <a:avLst/>
          </a:prstGeom>
          <a:noFill/>
        </p:spPr>
      </p:pic>
      <p:pic>
        <p:nvPicPr>
          <p:cNvPr id="1027" name="Picture 3" descr="D:\Лидия\тренажёры\Мои\ТЕХНОЛОГИЧЕСКИЕ ПРИЁМЫ\Кулаковой Н. И\Раскраска\утёнок\Утенок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14348" y="714356"/>
            <a:ext cx="4877471" cy="4143403"/>
          </a:xfrm>
          <a:prstGeom prst="rect">
            <a:avLst/>
          </a:prstGeom>
          <a:noFill/>
          <a:ln w="76200"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4" name="Скругленный прямоугольник 3"/>
          <p:cNvSpPr/>
          <p:nvPr/>
        </p:nvSpPr>
        <p:spPr>
          <a:xfrm>
            <a:off x="642910" y="5214950"/>
            <a:ext cx="5000660" cy="92869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Найди разность чисел 94 и 4.</a:t>
            </a:r>
            <a:endParaRPr lang="ru-RU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>
            <a:hlinkClick r:id="" action="ppaction://noaction">
              <a:snd r:embed="rId4" name="drumroll.wav"/>
            </a:hlinkClick>
          </p:cNvPr>
          <p:cNvSpPr/>
          <p:nvPr/>
        </p:nvSpPr>
        <p:spPr>
          <a:xfrm>
            <a:off x="6215074" y="714356"/>
            <a:ext cx="2000264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98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>
            <a:hlinkClick r:id="" action="ppaction://hlinkshowjump?jump=nextslide">
              <a:snd r:embed="rId5" name="chimes.wav"/>
            </a:hlinkClick>
          </p:cNvPr>
          <p:cNvSpPr/>
          <p:nvPr/>
        </p:nvSpPr>
        <p:spPr>
          <a:xfrm>
            <a:off x="6215074" y="1785926"/>
            <a:ext cx="2000264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90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>
            <a:hlinkClick r:id="" action="ppaction://noaction">
              <a:snd r:embed="rId4" name="drumroll.wav"/>
            </a:hlinkClick>
          </p:cNvPr>
          <p:cNvSpPr/>
          <p:nvPr/>
        </p:nvSpPr>
        <p:spPr>
          <a:xfrm>
            <a:off x="6215074" y="2857496"/>
            <a:ext cx="2000264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54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-fotki.yandex.ru/get/5303/69473056.c0/0_a84b9_34ae4b3_XL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57884" y="3643314"/>
            <a:ext cx="2634593" cy="2744369"/>
          </a:xfrm>
          <a:prstGeom prst="rect">
            <a:avLst/>
          </a:prstGeom>
          <a:noFill/>
        </p:spPr>
      </p:pic>
      <p:pic>
        <p:nvPicPr>
          <p:cNvPr id="1027" name="Picture 3" descr="D:\Лидия\тренажёры\Мои\ТЕХНОЛОГИЧЕСКИЕ ПРИЁМЫ\Кулаковой Н. И\Раскраска\утёнок\Утенок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14348" y="714356"/>
            <a:ext cx="4877471" cy="4143403"/>
          </a:xfrm>
          <a:prstGeom prst="rect">
            <a:avLst/>
          </a:prstGeom>
          <a:noFill/>
          <a:ln w="76200"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4" name="Скругленный прямоугольник 3"/>
          <p:cNvSpPr/>
          <p:nvPr/>
        </p:nvSpPr>
        <p:spPr>
          <a:xfrm>
            <a:off x="642910" y="5214950"/>
            <a:ext cx="5000660" cy="92869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Найди число, в котором 5 </a:t>
            </a:r>
            <a:r>
              <a:rPr lang="ru-RU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дес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., а единиц на 2 меньше, чем десятков.</a:t>
            </a:r>
            <a:endParaRPr lang="ru-RU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>
            <a:hlinkClick r:id="" action="ppaction://hlinkshowjump?jump=nextslide">
              <a:snd r:embed="rId4" name="chimes.wav"/>
            </a:hlinkClick>
          </p:cNvPr>
          <p:cNvSpPr/>
          <p:nvPr/>
        </p:nvSpPr>
        <p:spPr>
          <a:xfrm>
            <a:off x="6215074" y="714356"/>
            <a:ext cx="2000264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53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>
            <a:hlinkClick r:id="" action="ppaction://noaction">
              <a:snd r:embed="rId5" name="drumroll.wav"/>
            </a:hlinkClick>
          </p:cNvPr>
          <p:cNvSpPr/>
          <p:nvPr/>
        </p:nvSpPr>
        <p:spPr>
          <a:xfrm>
            <a:off x="6215074" y="1785926"/>
            <a:ext cx="2000264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52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>
            <a:hlinkClick r:id="" action="ppaction://noaction">
              <a:snd r:embed="rId5" name="drumroll.wav"/>
            </a:hlinkClick>
          </p:cNvPr>
          <p:cNvSpPr/>
          <p:nvPr/>
        </p:nvSpPr>
        <p:spPr>
          <a:xfrm>
            <a:off x="6215074" y="2857496"/>
            <a:ext cx="2000264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35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-fotki.yandex.ru/get/5303/69473056.c0/0_a84b9_34ae4b3_XL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57884" y="3643314"/>
            <a:ext cx="2634593" cy="2744369"/>
          </a:xfrm>
          <a:prstGeom prst="rect">
            <a:avLst/>
          </a:prstGeom>
          <a:noFill/>
        </p:spPr>
      </p:pic>
      <p:pic>
        <p:nvPicPr>
          <p:cNvPr id="1027" name="Picture 3" descr="D:\Лидия\тренажёры\Мои\ТЕХНОЛОГИЧЕСКИЕ ПРИЁМЫ\Кулаковой Н. И\Раскраска\утёнок\Утенок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14348" y="714356"/>
            <a:ext cx="4877471" cy="4143403"/>
          </a:xfrm>
          <a:prstGeom prst="rect">
            <a:avLst/>
          </a:prstGeom>
          <a:noFill/>
          <a:ln w="76200"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4" name="Скругленный прямоугольник 3"/>
          <p:cNvSpPr/>
          <p:nvPr/>
        </p:nvSpPr>
        <p:spPr>
          <a:xfrm>
            <a:off x="642910" y="5214950"/>
            <a:ext cx="5000660" cy="92869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Какое число увеличили на 7, </a:t>
            </a:r>
          </a:p>
          <a:p>
            <a:pPr algn="ctr"/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если получили 30?</a:t>
            </a:r>
            <a:endParaRPr lang="ru-RU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>
            <a:hlinkClick r:id="" action="ppaction://noaction">
              <a:snd r:embed="rId4" name="drumroll.wav"/>
            </a:hlinkClick>
          </p:cNvPr>
          <p:cNvSpPr/>
          <p:nvPr/>
        </p:nvSpPr>
        <p:spPr>
          <a:xfrm>
            <a:off x="6215074" y="714356"/>
            <a:ext cx="2000264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29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>
            <a:hlinkClick r:id="" action="ppaction://hlinkshowjump?jump=nextslide">
              <a:snd r:embed="rId5" name="chimes.wav"/>
            </a:hlinkClick>
          </p:cNvPr>
          <p:cNvSpPr/>
          <p:nvPr/>
        </p:nvSpPr>
        <p:spPr>
          <a:xfrm>
            <a:off x="6215074" y="1785926"/>
            <a:ext cx="2000264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23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>
            <a:hlinkClick r:id="" action="ppaction://noaction">
              <a:snd r:embed="rId4" name="drumroll.wav"/>
            </a:hlinkClick>
          </p:cNvPr>
          <p:cNvSpPr/>
          <p:nvPr/>
        </p:nvSpPr>
        <p:spPr>
          <a:xfrm>
            <a:off x="6215074" y="2857496"/>
            <a:ext cx="2000264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37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-fotki.yandex.ru/get/5303/69473056.c0/0_a84b9_34ae4b3_XL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57884" y="3643314"/>
            <a:ext cx="2634593" cy="2744369"/>
          </a:xfrm>
          <a:prstGeom prst="rect">
            <a:avLst/>
          </a:prstGeom>
          <a:noFill/>
        </p:spPr>
      </p:pic>
      <p:pic>
        <p:nvPicPr>
          <p:cNvPr id="1027" name="Picture 3" descr="D:\Лидия\тренажёры\Мои\ТЕХНОЛОГИЧЕСКИЕ ПРИЁМЫ\Кулаковой Н. И\Раскраска\утёнок\Утенок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14348" y="714356"/>
            <a:ext cx="4877471" cy="4143403"/>
          </a:xfrm>
          <a:prstGeom prst="rect">
            <a:avLst/>
          </a:prstGeom>
          <a:noFill/>
          <a:ln w="76200"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4" name="Скругленный прямоугольник 3"/>
          <p:cNvSpPr/>
          <p:nvPr/>
        </p:nvSpPr>
        <p:spPr>
          <a:xfrm>
            <a:off x="642910" y="5214950"/>
            <a:ext cx="5000660" cy="92869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Какое число уменьшили на 9, </a:t>
            </a:r>
          </a:p>
          <a:p>
            <a:pPr algn="ctr"/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если получили 21?</a:t>
            </a:r>
            <a:endParaRPr lang="ru-RU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>
            <a:hlinkClick r:id="" action="ppaction://hlinkshowjump?jump=nextslide">
              <a:snd r:embed="rId4" name="chimes.wav"/>
            </a:hlinkClick>
          </p:cNvPr>
          <p:cNvSpPr/>
          <p:nvPr/>
        </p:nvSpPr>
        <p:spPr>
          <a:xfrm>
            <a:off x="6215074" y="714356"/>
            <a:ext cx="2000264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>
            <a:hlinkClick r:id="" action="ppaction://noaction">
              <a:snd r:embed="rId5" name="drumroll.wav"/>
            </a:hlinkClick>
          </p:cNvPr>
          <p:cNvSpPr/>
          <p:nvPr/>
        </p:nvSpPr>
        <p:spPr>
          <a:xfrm>
            <a:off x="6215074" y="1785926"/>
            <a:ext cx="2000264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>
            <a:hlinkClick r:id="" action="ppaction://noaction">
              <a:snd r:embed="rId5" name="drumroll.wav"/>
            </a:hlinkClick>
          </p:cNvPr>
          <p:cNvSpPr/>
          <p:nvPr/>
        </p:nvSpPr>
        <p:spPr>
          <a:xfrm>
            <a:off x="6215074" y="2857496"/>
            <a:ext cx="2000264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265</Words>
  <Application>Microsoft Office PowerPoint</Application>
  <PresentationFormat>Экран (4:3)</PresentationFormat>
  <Paragraphs>76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1_Тема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Компас</dc:creator>
  <cp:lastModifiedBy>Даша</cp:lastModifiedBy>
  <cp:revision>18</cp:revision>
  <dcterms:created xsi:type="dcterms:W3CDTF">2014-03-26T13:06:05Z</dcterms:created>
  <dcterms:modified xsi:type="dcterms:W3CDTF">2017-03-28T22:01:08Z</dcterms:modified>
</cp:coreProperties>
</file>