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9"/>
  </p:notesMasterIdLst>
  <p:sldIdLst>
    <p:sldId id="256" r:id="rId2"/>
    <p:sldId id="260" r:id="rId3"/>
    <p:sldId id="257" r:id="rId4"/>
    <p:sldId id="362" r:id="rId5"/>
    <p:sldId id="258" r:id="rId6"/>
    <p:sldId id="267" r:id="rId7"/>
    <p:sldId id="268" r:id="rId8"/>
    <p:sldId id="259" r:id="rId9"/>
    <p:sldId id="276" r:id="rId10"/>
    <p:sldId id="282" r:id="rId11"/>
    <p:sldId id="261" r:id="rId12"/>
    <p:sldId id="262" r:id="rId13"/>
    <p:sldId id="264" r:id="rId14"/>
    <p:sldId id="265" r:id="rId15"/>
    <p:sldId id="284" r:id="rId16"/>
    <p:sldId id="287" r:id="rId17"/>
    <p:sldId id="289" r:id="rId18"/>
    <p:sldId id="291" r:id="rId19"/>
    <p:sldId id="302" r:id="rId20"/>
    <p:sldId id="307" r:id="rId21"/>
    <p:sldId id="309" r:id="rId22"/>
    <p:sldId id="310" r:id="rId23"/>
    <p:sldId id="313" r:id="rId24"/>
    <p:sldId id="314" r:id="rId25"/>
    <p:sldId id="316" r:id="rId26"/>
    <p:sldId id="318" r:id="rId27"/>
    <p:sldId id="319" r:id="rId28"/>
    <p:sldId id="321" r:id="rId29"/>
    <p:sldId id="325" r:id="rId30"/>
    <p:sldId id="327" r:id="rId31"/>
    <p:sldId id="331" r:id="rId32"/>
    <p:sldId id="340" r:id="rId33"/>
    <p:sldId id="341" r:id="rId34"/>
    <p:sldId id="343" r:id="rId35"/>
    <p:sldId id="346" r:id="rId36"/>
    <p:sldId id="357" r:id="rId37"/>
    <p:sldId id="358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59DF87-5AF1-4F98-815A-63D530A398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4AE406-F150-4092-9473-B4C5484E559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89B97-7C58-400C-A8FB-F3CE8DA7C54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69D1FA-4A12-4200-95CB-04A2C06134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276C3-F813-4D1D-8E8D-C6CB77BFEA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77F86-23C4-4762-AF6A-3AE47CE7101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B9710-8837-43ED-A411-BD5250734C4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60BF4-8969-4B6E-A298-62F2FDAD3A0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ru-RU" alt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CE309435-8FAE-4D8C-8556-C5DF60D4F53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F2A81598-BC79-4EF6-89DF-FB43F6E6E0E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41B61-93DA-487B-9678-E73DF8FE9A7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6BD94-647B-4A0B-95C3-1C1BA77B163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E6D0C-1B90-4B1F-81A6-46F214FCAC4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F2BEE8-0E9F-4281-8C84-C27136F4C6B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492375"/>
            <a:ext cx="6400800" cy="93662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800" smtClean="0"/>
              <a:t>Современные стили интерьера.</a:t>
            </a:r>
            <a:br>
              <a:rPr lang="ru-RU" altLang="ru-RU" sz="4800" smtClean="0"/>
            </a:br>
            <a:endParaRPr lang="ru-RU" altLang="ru-RU" sz="48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116990385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88913"/>
            <a:ext cx="7056438" cy="6480175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/>
              <a:t>Поп </a:t>
            </a:r>
            <a:r>
              <a:rPr lang="ru-RU" altLang="ru-RU" dirty="0" err="1" smtClean="0"/>
              <a:t>Арт</a:t>
            </a:r>
            <a:endParaRPr lang="ru-RU" altLang="ru-RU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860550"/>
            <a:ext cx="8435975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dirty="0" smtClean="0"/>
              <a:t>       Поп </a:t>
            </a:r>
            <a:r>
              <a:rPr lang="ru-RU" altLang="ru-RU" sz="2400" b="1" dirty="0" err="1" smtClean="0"/>
              <a:t>Арт</a:t>
            </a:r>
            <a:r>
              <a:rPr lang="ru-RU" altLang="ru-RU" sz="2400" b="1" dirty="0" smtClean="0"/>
              <a:t> </a:t>
            </a:r>
            <a:r>
              <a:rPr lang="ru-RU" altLang="ru-RU" sz="2400" dirty="0" smtClean="0"/>
              <a:t>– в переводе с английского, популярное искусство. Зародился в Америке в первой половине 20-го века.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Свойственны яркие кричащие краски, простые формы, предметы из новых материалов, таких как пластик, неоновая подсветка, нестандартный подход. Главное – яркость и новизна.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Культовые имена – Рой </a:t>
            </a:r>
            <a:r>
              <a:rPr lang="ru-RU" altLang="ru-RU" sz="2400" dirty="0" err="1" smtClean="0"/>
              <a:t>Лихтинштейн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Энди</a:t>
            </a:r>
            <a:r>
              <a:rPr lang="ru-RU" altLang="ru-RU" sz="2400" dirty="0" smtClean="0"/>
              <a:t> </a:t>
            </a:r>
            <a:r>
              <a:rPr lang="ru-RU" altLang="ru-RU" sz="2400" dirty="0" err="1" smtClean="0"/>
              <a:t>Уорхол</a:t>
            </a:r>
            <a:r>
              <a:rPr lang="ru-RU" altLang="ru-RU" sz="2400" dirty="0" smtClean="0"/>
              <a:t> (знаменитые портреты </a:t>
            </a:r>
            <a:r>
              <a:rPr lang="ru-RU" altLang="ru-RU" sz="2400" dirty="0" err="1" smtClean="0"/>
              <a:t>Мерилин</a:t>
            </a:r>
            <a:r>
              <a:rPr lang="ru-RU" altLang="ru-RU" sz="2400" dirty="0" smtClean="0"/>
              <a:t> Монро).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Атмосфера США 30-х – 60-х годов – гангстеры, кинематограф, голливудские звезды, джаз, эстрада, Монро, Элвис, </a:t>
            </a:r>
            <a:r>
              <a:rPr lang="ru-RU" altLang="ru-RU" sz="2400" dirty="0" err="1" smtClean="0"/>
              <a:t>Биттлз</a:t>
            </a:r>
            <a:r>
              <a:rPr lang="ru-RU" altLang="ru-RU" sz="2400" dirty="0" smtClean="0"/>
              <a:t>. 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http://krassula-elita.ru/d/3400/d/1146661184.gif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000232" y="1428736"/>
            <a:ext cx="4541066" cy="4216704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http://krassula-elita.ru/d/3400/d/1146662225.gif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571736" y="1357298"/>
            <a:ext cx="3231372" cy="4523921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-428652"/>
            <a:ext cx="8243887" cy="18002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000" b="1" dirty="0" smtClean="0"/>
              <a:t/>
            </a:r>
            <a:br>
              <a:rPr lang="ru-RU" altLang="ru-RU" sz="4000" b="1" dirty="0" smtClean="0"/>
            </a:br>
            <a:r>
              <a:rPr lang="ru-RU" altLang="ru-RU" sz="4000" b="1" dirty="0" smtClean="0"/>
              <a:t/>
            </a:r>
            <a:br>
              <a:rPr lang="ru-RU" altLang="ru-RU" sz="4000" b="1" dirty="0" smtClean="0"/>
            </a:br>
            <a:r>
              <a:rPr lang="ru-RU" altLang="ru-RU" sz="4000" b="1" dirty="0" smtClean="0"/>
              <a:t/>
            </a:r>
            <a:br>
              <a:rPr lang="ru-RU" altLang="ru-RU" sz="4000" b="1" dirty="0" smtClean="0"/>
            </a:br>
            <a:r>
              <a:rPr lang="ru-RU" altLang="ru-RU" sz="4000" b="1" dirty="0" smtClean="0"/>
              <a:t/>
            </a:r>
            <a:br>
              <a:rPr lang="ru-RU" altLang="ru-RU" sz="4000" b="1" dirty="0" smtClean="0"/>
            </a:br>
            <a:r>
              <a:rPr lang="ru-RU" altLang="ru-RU" sz="4000" b="1" dirty="0" smtClean="0"/>
              <a:t/>
            </a:r>
            <a:br>
              <a:rPr lang="ru-RU" altLang="ru-RU" sz="4000" b="1" dirty="0" smtClean="0"/>
            </a:br>
            <a:r>
              <a:rPr lang="ru-RU" altLang="ru-RU" sz="4000" b="1" dirty="0" smtClean="0"/>
              <a:t/>
            </a:r>
            <a:br>
              <a:rPr lang="ru-RU" altLang="ru-RU" sz="4000" b="1" dirty="0" smtClean="0"/>
            </a:br>
            <a:r>
              <a:rPr lang="ru-RU" altLang="ru-RU" sz="4000" b="1" dirty="0" smtClean="0"/>
              <a:t/>
            </a:r>
            <a:br>
              <a:rPr lang="ru-RU" altLang="ru-RU" sz="4000" b="1" dirty="0" smtClean="0"/>
            </a:br>
            <a:r>
              <a:rPr lang="ru-RU" altLang="ru-RU" sz="4000" b="1" dirty="0" smtClean="0"/>
              <a:t/>
            </a:r>
            <a:br>
              <a:rPr lang="ru-RU" altLang="ru-RU" sz="4000" b="1" dirty="0" smtClean="0"/>
            </a:br>
            <a:r>
              <a:rPr lang="ru-RU" altLang="ru-RU" sz="4000" b="1" dirty="0" err="1" smtClean="0"/>
              <a:t>Контемпорари</a:t>
            </a:r>
            <a:r>
              <a:rPr lang="ru-RU" altLang="ru-RU" sz="4000" b="1" dirty="0" smtClean="0"/>
              <a:t>. Современные интерьеры.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endParaRPr lang="ru-RU" altLang="ru-RU" sz="40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2786058"/>
            <a:ext cx="8229600" cy="4997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 smtClean="0"/>
              <a:t>                                                                                   </a:t>
            </a:r>
          </a:p>
          <a:p>
            <a:pPr eaLnBrk="1" hangingPunct="1">
              <a:buFontTx/>
              <a:buNone/>
            </a:pPr>
            <a:r>
              <a:rPr lang="ru-RU" altLang="ru-RU" dirty="0" smtClean="0"/>
              <a:t>      Такое название получили современные интерьеры, в которых трудно распознать ту или иную стилистику.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16990535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428728" y="1428736"/>
            <a:ext cx="5418691" cy="4064018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16990527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60350"/>
            <a:ext cx="7561263" cy="6408738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err="1" smtClean="0"/>
              <a:t>Экостиль</a:t>
            </a:r>
            <a:endParaRPr lang="ru-RU" altLang="ru-RU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928802"/>
            <a:ext cx="8229600" cy="52562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dirty="0" smtClean="0"/>
              <a:t>   Эко стиль. </a:t>
            </a:r>
            <a:r>
              <a:rPr lang="ru-RU" altLang="ru-RU" sz="2800" dirty="0" smtClean="0"/>
              <a:t>Эко </a:t>
            </a:r>
            <a:r>
              <a:rPr lang="ru-RU" altLang="ru-RU" sz="2800" b="1" dirty="0" smtClean="0"/>
              <a:t>– </a:t>
            </a:r>
            <a:r>
              <a:rPr lang="ru-RU" altLang="ru-RU" sz="2800" dirty="0" smtClean="0"/>
              <a:t>природа. 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/>
              <a:t>Характерные материалы – натуральные природные – дерево, металл, камень. 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/>
              <a:t>Природные цвета, теплые тона. Ткань – лен. 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/>
              <a:t>Главное – близость к природе или ощущение близости, в таком интерьере легко </a:t>
            </a:r>
            <a:r>
              <a:rPr lang="ru-RU" altLang="ru-RU" sz="2800" dirty="0" err="1" smtClean="0"/>
              <a:t>дышется</a:t>
            </a:r>
            <a:r>
              <a:rPr lang="ru-RU" altLang="ru-RU" sz="2800" dirty="0" smtClean="0"/>
              <a:t>, много света. </a:t>
            </a:r>
          </a:p>
          <a:p>
            <a:pPr eaLnBrk="1" hangingPunct="1">
              <a:buFontTx/>
              <a:buNone/>
            </a:pPr>
            <a:r>
              <a:rPr lang="ru-RU" altLang="ru-RU" sz="2800" dirty="0" err="1" smtClean="0"/>
              <a:t>Эко-интерьеру</a:t>
            </a:r>
            <a:r>
              <a:rPr lang="ru-RU" altLang="ru-RU" sz="2800" dirty="0" smtClean="0"/>
              <a:t> свойственен минимализм.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116984592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285984" y="928670"/>
            <a:ext cx="3755249" cy="512216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1169846177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214546" y="928670"/>
            <a:ext cx="3850498" cy="5275182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52400"/>
            <a:ext cx="8353425" cy="11160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Современные стили интерьера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341438"/>
            <a:ext cx="8785225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        Все стили интерьеров можно условно подразделить на 3 типа - классические (исторические) стили, этно стили и современные стили (т.е. отражающие новые тенденции последних лет).</a:t>
            </a:r>
            <a:endParaRPr lang="ru-RU" altLang="ru-RU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       К классическим стилям</a:t>
            </a:r>
            <a:r>
              <a:rPr lang="ru-RU" altLang="ru-RU" sz="2000" smtClean="0"/>
              <a:t> можно отнести - Древнегреческий стиль, Древнеримский, Классицизм, Ампир, Барокко, Рококо, Ренессанс, Готика, Романский и т.п.</a:t>
            </a:r>
            <a:endParaRPr lang="ru-RU" altLang="ru-RU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       К этностилю</a:t>
            </a:r>
            <a:r>
              <a:rPr lang="ru-RU" altLang="ru-RU" sz="2000" smtClean="0"/>
              <a:t> можно отнести любую стилизацию с явно выраженным этническим направлением - Египетский стиль, Восточный стиль - византийский, дальневосточный азиатский - Китайский и Японский, Марроканский, Мексиканский, Африканский, конечно Кантри и т.д.</a:t>
            </a:r>
            <a:endParaRPr lang="ru-RU" altLang="ru-RU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        К современным стилям</a:t>
            </a:r>
            <a:r>
              <a:rPr lang="ru-RU" altLang="ru-RU" sz="2000" smtClean="0"/>
              <a:t>, в смысле модным, можно отнести и многие уже вышеперечисленные стили. Сегодня попуярны и Азиатский, и Этно, и Классицизм, и весь Восток.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/>
              <a:t>       Но современные, в смысле рожденные в наше время - это Неоклассицизм, Эко стиль, Анимализм, Поп Арт, Гаджит, Хайтек, Модерн (более современная классика), Ар Деко (богатая современная классика), также Кантри и некоторые другие.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692150"/>
            <a:ext cx="8243887" cy="2016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4000" b="1" smtClean="0"/>
              <a:t/>
            </a:r>
            <a:br>
              <a:rPr lang="ru-RU" altLang="ru-RU" sz="4000" b="1" smtClean="0"/>
            </a:br>
            <a:r>
              <a:rPr lang="ru-RU" altLang="ru-RU" sz="4000" b="1" smtClean="0"/>
              <a:t/>
            </a:r>
            <a:br>
              <a:rPr lang="ru-RU" altLang="ru-RU" sz="4000" b="1" smtClean="0"/>
            </a:br>
            <a:r>
              <a:rPr lang="ru-RU" altLang="ru-RU" sz="4000" b="1" smtClean="0"/>
              <a:t>Анимализм.</a:t>
            </a:r>
            <a:r>
              <a:rPr lang="ru-RU" altLang="ru-RU" sz="4000" smtClean="0"/>
              <a:t/>
            </a:r>
            <a:br>
              <a:rPr lang="ru-RU" altLang="ru-RU" sz="4000" smtClean="0"/>
            </a:br>
            <a:r>
              <a:rPr lang="ru-RU" altLang="ru-RU" sz="4000" smtClean="0"/>
              <a:t/>
            </a:r>
            <a:br>
              <a:rPr lang="ru-RU" altLang="ru-RU" sz="4000" smtClean="0"/>
            </a:br>
            <a:endParaRPr lang="ru-RU" altLang="ru-RU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altLang="ru-RU" b="1" smtClean="0"/>
          </a:p>
          <a:p>
            <a:pPr eaLnBrk="1" hangingPunct="1">
              <a:buFontTx/>
              <a:buNone/>
            </a:pPr>
            <a:endParaRPr lang="ru-RU" altLang="ru-RU" b="1" smtClean="0"/>
          </a:p>
          <a:p>
            <a:pPr eaLnBrk="1" hangingPunct="1">
              <a:buFontTx/>
              <a:buNone/>
            </a:pPr>
            <a:r>
              <a:rPr lang="ru-RU" altLang="ru-RU" b="1" smtClean="0"/>
              <a:t>     Анимализм – </a:t>
            </a:r>
            <a:r>
              <a:rPr lang="ru-RU" altLang="ru-RU" smtClean="0"/>
              <a:t>животная тематика, которая используется в отдельных деталях интерьера. 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1146657769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404813"/>
            <a:ext cx="6553200" cy="6192837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114665773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643042" y="1357298"/>
            <a:ext cx="5059055" cy="4468832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57148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err="1" smtClean="0"/>
              <a:t>Гаджит</a:t>
            </a:r>
            <a:endParaRPr lang="ru-RU" altLang="ru-RU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2143116"/>
            <a:ext cx="8075612" cy="4456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dirty="0" smtClean="0"/>
              <a:t>      </a:t>
            </a:r>
            <a:r>
              <a:rPr lang="ru-RU" altLang="ru-RU" sz="2800" b="1" dirty="0" err="1" smtClean="0"/>
              <a:t>Гаджит</a:t>
            </a:r>
            <a:r>
              <a:rPr lang="ru-RU" altLang="ru-RU" sz="2800" b="1" dirty="0" smtClean="0"/>
              <a:t> – </a:t>
            </a:r>
            <a:r>
              <a:rPr lang="ru-RU" altLang="ru-RU" sz="2800" dirty="0" smtClean="0"/>
              <a:t>прикол. 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/>
              <a:t>Должен быть сделан дорого, но с приколом, ярко, но со вкусом. 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/>
              <a:t>Своего рода аристократично-интеллектуальный юмор или «стеб». </a:t>
            </a:r>
          </a:p>
          <a:p>
            <a:pPr eaLnBrk="1" hangingPunct="1">
              <a:buFontTx/>
              <a:buNone/>
            </a:pPr>
            <a:r>
              <a:rPr lang="ru-RU" altLang="ru-RU" sz="2800" dirty="0" smtClean="0"/>
              <a:t>Отсутствие интеллекта и чувства юмора могут опустить его до кича (дешевый, примитивный, иногда даже пошлый юмор). 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114666306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428860" y="785794"/>
            <a:ext cx="3660000" cy="54900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1146663180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857488" y="1071546"/>
            <a:ext cx="2712257" cy="4901669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00042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/>
              <a:t>Модерн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071678"/>
            <a:ext cx="8229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/>
              <a:t>       Стиль конца XIX-начало XX в., ввел в дизайн интерьера принципиально новые декоративные элементы, отдавая им предпочтение перед конструктивными. Модерн стоял на заре новой эры ХХ века, и потому, просто обязан был стать неповторимым и великолепным. Создатели этого стиля, независимо от видов искусства, вносили в него все лучшие достижения прошлого и самые изысканные и утонченные идеи своего времени. В дизайне интерьеров внимание уделялось стилизованному растительному узору, гибким текучим формам.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/>
              <a:t>       Стиль, наиболее популярный в современном дизайне интерьеров.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116984190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765175"/>
            <a:ext cx="7056438" cy="5759450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1169842046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60350"/>
            <a:ext cx="7345362" cy="6337300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7772400" cy="952485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altLang="ru-RU" b="0" dirty="0" smtClean="0"/>
              <a:t>Ар </a:t>
            </a:r>
            <a:r>
              <a:rPr lang="ru-RU" altLang="ru-RU" b="0" dirty="0" err="1" smtClean="0"/>
              <a:t>Деко</a:t>
            </a:r>
            <a:endParaRPr lang="ru-RU" altLang="ru-RU" b="0" dirty="0" smtClean="0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71472" y="3857628"/>
            <a:ext cx="7848600" cy="46799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ru-RU" altLang="ru-RU" sz="2000" dirty="0" smtClean="0"/>
              <a:t>   Стиль АР ДЕКО</a:t>
            </a:r>
            <a:r>
              <a:rPr lang="ru-RU" altLang="ru-RU" sz="2000" b="0" dirty="0" smtClean="0"/>
              <a:t> </a:t>
            </a:r>
            <a:r>
              <a:rPr lang="ru-RU" altLang="ru-RU" sz="2000" dirty="0" smtClean="0"/>
              <a:t>зародился во Франции и Италии в 20-е годы.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altLang="ru-RU" sz="2000" dirty="0" smtClean="0"/>
              <a:t>   Классический современный интерьер, основной отличительной чертой которого является роскошь.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altLang="ru-RU" sz="2000" dirty="0" smtClean="0"/>
              <a:t>  Используются только самые дорогие отделочные материалы, мебель и др. предметы интерьера.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altLang="ru-RU" sz="2000" dirty="0" smtClean="0"/>
              <a:t>   Мебель из кожи, дорогая древесина, бахрома, меха, кисти – упрощенный классицизм.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altLang="ru-RU" sz="2000" dirty="0" smtClean="0"/>
              <a:t>  Типичные цвета – золото, коричневый, черный. 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ru-RU" altLang="ru-RU" sz="2000" dirty="0" smtClean="0"/>
              <a:t>  Типичные орнаменты имеют формы  ромба, квадрата, треугольника.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Техно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      Стиль, которому свойственна особая психология жизни. В дизайне интерьеров жилых помещений используется не часто, но зато очень популярен в диско-клубах, ресторанах и т. д.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     Техно сочетает в себе все возможности современных технологий и особую атмосферу светопредставления, иногда даже в ущерб функциональности. В отделке обязательно присутствует металл, стекло. Стиль, впитавший в себя всю яркость и экстремальный блеск шоу 80-х.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1146232446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428728" y="1357298"/>
            <a:ext cx="5510606" cy="459742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114623293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500166" y="1285860"/>
            <a:ext cx="5557733" cy="4625995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Кантри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2285992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b="1" dirty="0" smtClean="0"/>
              <a:t>      Кантри – </a:t>
            </a:r>
            <a:r>
              <a:rPr lang="ru-RU" altLang="ru-RU" sz="2400" dirty="0" smtClean="0"/>
              <a:t>«деревенский стиль». Простые формы, некрашеные балки на потолке. Важно ощущение деревенской кухни, мещанской обстановки – скатерть, шторки, постельное белье из простых «дешевых» тканей (ситец, лен и т.п.).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      Декоративные элементы – цветочки, </a:t>
            </a:r>
            <a:r>
              <a:rPr lang="ru-RU" altLang="ru-RU" sz="2400" dirty="0" err="1" smtClean="0"/>
              <a:t>рюшечки</a:t>
            </a:r>
            <a:r>
              <a:rPr lang="ru-RU" altLang="ru-RU" sz="2400" dirty="0" smtClean="0"/>
              <a:t>, рисунок – клетка, горшочки, баночки, бутылочки, вязанки, бочонки, предметы прикладного творчества и посуда из глины, из дерева или недорогого стекла, но обязательно «милые».  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1146655352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786050" y="1142984"/>
            <a:ext cx="3374248" cy="5061372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1146655396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28794" y="1285860"/>
            <a:ext cx="4517254" cy="4927913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1146655736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333375"/>
            <a:ext cx="6192838" cy="6335713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smtClean="0"/>
              <a:t>НЕОКЛАССИЦИЗМ.</a:t>
            </a:r>
            <a:r>
              <a:rPr lang="ru-RU" altLang="ru-RU" smtClean="0"/>
              <a:t> 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2005012"/>
            <a:ext cx="8229600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/>
              <a:t>       Середина – вторая половина 19 века. </a:t>
            </a:r>
            <a:endParaRPr lang="ru-RU" altLang="ru-RU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dirty="0" smtClean="0"/>
              <a:t>    </a:t>
            </a:r>
            <a:r>
              <a:rPr lang="ru-RU" altLang="ru-RU" sz="2400" b="1" dirty="0" err="1" smtClean="0"/>
              <a:t>Бидермайер</a:t>
            </a:r>
            <a:r>
              <a:rPr lang="ru-RU" altLang="ru-RU" sz="2400" dirty="0" smtClean="0"/>
              <a:t> – стилистическое направление в неоклассицизме. Переводится как «бравый господин Майер» - эдакий "бедный классицизм".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/>
              <a:t>      В стиле классицизма, но более бедного. Мебель из фанеры, обивка ситец. Появляются обои.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/>
              <a:t>      Стиль городской прослойки – среднего класса – врачи, преподаватели, чиновничество. 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/>
              <a:t>      Неоклассицизм стал излюбленным стилем тоталитарных режимов Германии и Советского Союза.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бидермайер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428860" y="1214422"/>
            <a:ext cx="4041001" cy="5075497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Техно - стили дизайна интерьеров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928926" y="1428736"/>
            <a:ext cx="3321861" cy="4042476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Хай Тек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smtClean="0"/>
              <a:t>      Хай Тек – </a:t>
            </a:r>
            <a:r>
              <a:rPr lang="ru-RU" altLang="ru-RU" smtClean="0"/>
              <a:t>современный стиль. </a:t>
            </a:r>
          </a:p>
          <a:p>
            <a:pPr eaLnBrk="1" hangingPunct="1"/>
            <a:r>
              <a:rPr lang="ru-RU" altLang="ru-RU" smtClean="0"/>
              <a:t>Материал – стекло, металл. </a:t>
            </a:r>
          </a:p>
          <a:p>
            <a:pPr eaLnBrk="1" hangingPunct="1"/>
            <a:r>
              <a:rPr lang="ru-RU" altLang="ru-RU" smtClean="0"/>
              <a:t>Цвет – металлик всех цветов, серебро, холодные тона. 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16990275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333375"/>
            <a:ext cx="6913562" cy="6191250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169902798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136106" y="993775"/>
            <a:ext cx="2857500" cy="417195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Эклектика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 smtClean="0"/>
              <a:t>      Эклектика</a:t>
            </a:r>
            <a:r>
              <a:rPr lang="ru-RU" altLang="ru-RU" sz="2800" smtClean="0"/>
              <a:t> – не стиль, а подход, принцип смешения различных стилей. Создать стильный, красивый и качественный эклектичный интерьер достаточно сложно. Чем более стилей смешивается, тем сложнее это сделать. Чтобы не возникало ощущение «сборной солянки», необходимы тонкий вкус, нестандартное мышление и своего рода такт. 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146657914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143108" y="1785926"/>
            <a:ext cx="4723338" cy="3468701"/>
          </a:xfr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129</TotalTime>
  <Words>555</Words>
  <Application>Microsoft PowerPoint</Application>
  <PresentationFormat>Экран (4:3)</PresentationFormat>
  <Paragraphs>58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Verdana</vt:lpstr>
      <vt:lpstr>Arial</vt:lpstr>
      <vt:lpstr>Городская</vt:lpstr>
      <vt:lpstr>Современные стили интерьера. </vt:lpstr>
      <vt:lpstr>Современные стили интерьера</vt:lpstr>
      <vt:lpstr>Техно</vt:lpstr>
      <vt:lpstr>Слайд 4</vt:lpstr>
      <vt:lpstr>Хай Тек</vt:lpstr>
      <vt:lpstr>Слайд 6</vt:lpstr>
      <vt:lpstr>Слайд 7</vt:lpstr>
      <vt:lpstr>Эклектика</vt:lpstr>
      <vt:lpstr>Слайд 9</vt:lpstr>
      <vt:lpstr>Слайд 10</vt:lpstr>
      <vt:lpstr>Поп Арт</vt:lpstr>
      <vt:lpstr>Слайд 12</vt:lpstr>
      <vt:lpstr>Слайд 13</vt:lpstr>
      <vt:lpstr>        Контемпорари. Современные интерьеры.  </vt:lpstr>
      <vt:lpstr>Слайд 15</vt:lpstr>
      <vt:lpstr>Слайд 16</vt:lpstr>
      <vt:lpstr>Экостиль</vt:lpstr>
      <vt:lpstr>Слайд 18</vt:lpstr>
      <vt:lpstr>Слайд 19</vt:lpstr>
      <vt:lpstr>  Анимализм.  </vt:lpstr>
      <vt:lpstr>Слайд 21</vt:lpstr>
      <vt:lpstr>Слайд 22</vt:lpstr>
      <vt:lpstr>Гаджит</vt:lpstr>
      <vt:lpstr>Слайд 24</vt:lpstr>
      <vt:lpstr>Слайд 25</vt:lpstr>
      <vt:lpstr>Модерн</vt:lpstr>
      <vt:lpstr>Слайд 27</vt:lpstr>
      <vt:lpstr>Слайд 28</vt:lpstr>
      <vt:lpstr>Ар Деко</vt:lpstr>
      <vt:lpstr>Слайд 30</vt:lpstr>
      <vt:lpstr>Слайд 31</vt:lpstr>
      <vt:lpstr>Кантри</vt:lpstr>
      <vt:lpstr>Слайд 33</vt:lpstr>
      <vt:lpstr>Слайд 34</vt:lpstr>
      <vt:lpstr>Слайд 35</vt:lpstr>
      <vt:lpstr>НЕОКЛАССИЦИЗМ.  </vt:lpstr>
      <vt:lpstr>Слайд 37</vt:lpstr>
    </vt:vector>
  </TitlesOfParts>
  <Company>Общежитие РГСУ № 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стили интерьера. Техно, хай-тек, эклектика.</dc:title>
  <dc:creator>Худобин Сергей</dc:creator>
  <cp:lastModifiedBy>Пользователь Windows</cp:lastModifiedBy>
  <cp:revision>15</cp:revision>
  <dcterms:created xsi:type="dcterms:W3CDTF">2010-10-26T15:13:24Z</dcterms:created>
  <dcterms:modified xsi:type="dcterms:W3CDTF">2020-04-14T07:38:05Z</dcterms:modified>
</cp:coreProperties>
</file>