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5" r:id="rId8"/>
    <p:sldId id="261" r:id="rId9"/>
    <p:sldId id="262" r:id="rId10"/>
    <p:sldId id="263" r:id="rId11"/>
    <p:sldId id="267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C8F6D4-95E0-4D2E-9A66-69B478964D6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15C6A3-07E6-491E-B926-35955FB8D6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992888" cy="2592288"/>
          </a:xfrm>
        </p:spPr>
        <p:txBody>
          <a:bodyPr/>
          <a:lstStyle/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глаголы. Урок 1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316416" y="6453336"/>
            <a:ext cx="720080" cy="360040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76672"/>
            <a:ext cx="4752528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 по кругу»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132856"/>
            <a:ext cx="8136904" cy="34778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14350" lvl="0" indent="-514350">
              <a:buFontTx/>
              <a:buAutoNum type="arabicPeriod"/>
            </a:pP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 узнали?</a:t>
            </a:r>
          </a:p>
          <a:p>
            <a:pPr marL="514350" lvl="0" indent="-514350">
              <a:buFontTx/>
              <a:buAutoNum type="arabicPeriod"/>
            </a:pP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что можете похвалить себя?</a:t>
            </a:r>
          </a:p>
          <a:p>
            <a:pPr marL="514350" lvl="0" indent="-514350">
              <a:buFontTx/>
              <a:buAutoNum type="arabicPeriod"/>
            </a:pP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самым интересным?</a:t>
            </a:r>
          </a:p>
          <a:p>
            <a:pPr marL="514350" lvl="0" indent="-514350">
              <a:buFontTx/>
              <a:buAutoNum type="arabicPeriod"/>
            </a:pP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самым главным?</a:t>
            </a:r>
          </a:p>
          <a:p>
            <a:pPr marL="514350" lvl="0" indent="-514350">
              <a:buFontTx/>
              <a:buAutoNum type="arabicPeriod"/>
            </a:pP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непонятно?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596336" y="6165304"/>
            <a:ext cx="1080120" cy="43204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0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Упр.213 стр.103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031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3" y="116632"/>
            <a:ext cx="864096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9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332656"/>
            <a:ext cx="6336704" cy="5847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глаголы и сравните их.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575781"/>
              </p:ext>
            </p:extLst>
          </p:nvPr>
        </p:nvGraphicFramePr>
        <p:xfrm>
          <a:off x="1524000" y="1397000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умывает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умывается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одевает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одевается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моет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моется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3508" y="3356992"/>
            <a:ext cx="8784976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глаголы в каждой паре показывают, что действие совершается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кем-то или над чем-то, а вторые, что действие совершается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кем-то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чем-то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самим собой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3508" y="5373216"/>
            <a:ext cx="8784976" cy="123110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глагола,</a:t>
            </a:r>
            <a:r>
              <a:rPr lang="ru-RU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совершается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кем-то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чем-то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самим </a:t>
            </a:r>
            <a:r>
              <a:rPr lang="ru-RU" sz="28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придаёт постфикс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8316416" y="6237312"/>
            <a:ext cx="612068" cy="367010"/>
          </a:xfrm>
          <a:prstGeom prst="actionButtonRetur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71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60648"/>
            <a:ext cx="252028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700808"/>
            <a:ext cx="8280920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Познакомиться с понятием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717032"/>
            <a:ext cx="8064896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2.Научиться правильно писать возвратные глаголы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452320" y="5949280"/>
            <a:ext cx="1152128" cy="6480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07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04664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В чём сходство и различие каждой пары глаголов?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441827"/>
              </p:ext>
            </p:extLst>
          </p:nvPr>
        </p:nvGraphicFramePr>
        <p:xfrm>
          <a:off x="179512" y="1700808"/>
          <a:ext cx="8856984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8610"/>
                <a:gridCol w="427837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делать?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сделать?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одевать        -        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одеваться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        -   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стучать       -        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стучаться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увидеть         -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увидеться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умывать     -       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умываться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обменять     -  </a:t>
                      </a:r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обменяться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4293096"/>
            <a:ext cx="2088232" cy="169277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совершается </a:t>
            </a:r>
            <a:endParaRPr lang="ru-RU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</a:t>
            </a: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кем-то</a:t>
            </a: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(чем-то)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4077072"/>
            <a:ext cx="2160240" cy="249299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совершается </a:t>
            </a:r>
          </a:p>
          <a:p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кем-то</a:t>
            </a: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чем-то)</a:t>
            </a: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самим собой</a:t>
            </a:r>
            <a:endParaRPr lang="ru-RU" sz="2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827584" y="3789040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347864" y="3825044"/>
            <a:ext cx="0" cy="2520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716016" y="4279112"/>
            <a:ext cx="2088232" cy="169277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совершается </a:t>
            </a:r>
          </a:p>
          <a:p>
            <a:pPr lvl="0"/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кем-то</a:t>
            </a:r>
          </a:p>
          <a:p>
            <a:pPr lvl="0"/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(чем-то)</a:t>
            </a:r>
            <a:endParaRPr lang="ru-RU" sz="2600" dirty="0">
              <a:solidFill>
                <a:prstClr val="black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5580112" y="3789040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8264" y="4149080"/>
            <a:ext cx="2088232" cy="24929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</a:p>
          <a:p>
            <a:pPr lvl="0"/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совершается </a:t>
            </a:r>
          </a:p>
          <a:p>
            <a:pPr lvl="0"/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кем-то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чем-то)</a:t>
            </a:r>
          </a:p>
          <a:p>
            <a:pPr lvl="0"/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самим собой</a:t>
            </a:r>
            <a:endParaRPr lang="ru-RU" sz="2600" dirty="0">
              <a:solidFill>
                <a:prstClr val="black"/>
              </a:solidFill>
            </a:endParaRPr>
          </a:p>
        </p:txBody>
      </p:sp>
      <p:cxnSp>
        <p:nvCxnSpPr>
          <p:cNvPr id="18" name="Прямая со стрелкой 17"/>
          <p:cNvCxnSpPr>
            <a:endCxn id="16" idx="0"/>
          </p:cNvCxnSpPr>
          <p:nvPr/>
        </p:nvCxnSpPr>
        <p:spPr>
          <a:xfrm>
            <a:off x="7992380" y="3789040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6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306" y="1052736"/>
            <a:ext cx="6849014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произношении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2864" y="189579"/>
            <a:ext cx="512082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 глаголы.Упр.210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2864" y="3284984"/>
            <a:ext cx="6725439" cy="52322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написании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глаголов?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82865" y="1877054"/>
            <a:ext cx="8323091" cy="107721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конце возвратных глаголов слышим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Двойные круглые скобки 7"/>
          <p:cNvSpPr/>
          <p:nvPr/>
        </p:nvSpPr>
        <p:spPr>
          <a:xfrm>
            <a:off x="1907704" y="2492896"/>
            <a:ext cx="504056" cy="369332"/>
          </a:xfrm>
          <a:prstGeom prst="bracketPair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077072"/>
            <a:ext cx="889248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возвратных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глаголов пишется постфикс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 возвратных глаголах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–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пишется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5229200"/>
            <a:ext cx="878497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 глаголах сохраняется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постфиком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6021288"/>
            <a:ext cx="856895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 суффикс неопределённой формы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66222" y="2385174"/>
            <a:ext cx="587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56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836712"/>
            <a:ext cx="5814392" cy="3108543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-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подняться, потянуться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-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нагнуться, разогнуться,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- в ладоши три хлопка,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три кивка.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 - руки шире,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- руками помахать,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- на место тихо сесть.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869160"/>
            <a:ext cx="8784976" cy="107721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возвратные глаголы, которые встретились вам во время динамической паузы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3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1762"/>
            <a:ext cx="8496944" cy="60944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38176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9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1849"/>
            <a:ext cx="89644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Пуму называют 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 ребрист      л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вом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, за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храброст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. Но и п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любит пума, п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забавлят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 л  вит    бабочек, 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прыгат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. А прыгает она 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 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вител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но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 и ловко!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920132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92013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63866" y="934410"/>
            <a:ext cx="611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72400" y="920132"/>
            <a:ext cx="53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1772816"/>
            <a:ext cx="5501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70838" y="1772816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00392" y="1756505"/>
            <a:ext cx="5501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334854" y="2564904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236296" y="2564904"/>
            <a:ext cx="540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44255" y="3429000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50697" y="3427495"/>
            <a:ext cx="530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81689" y="3425990"/>
            <a:ext cx="5501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4255" y="4221088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947255" y="4221088"/>
            <a:ext cx="558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83263" y="5086078"/>
            <a:ext cx="5838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2771800" y="5061771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5093826" y="5040669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08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1" grpId="0"/>
      <p:bldP spid="12" grpId="0"/>
      <p:bldP spid="13" grpId="0"/>
      <p:bldP spid="15" grpId="0"/>
      <p:bldP spid="17" grpId="0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146066"/>
            <a:ext cx="3960440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863714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Выпишите возвратные глаголы в неопределённой форме. Подчеркните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постфиксом 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132856"/>
            <a:ext cx="8856984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 ручья напиться, надо наклониться.</a:t>
            </a: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Любишь кататься-люби и саночки возить.</a:t>
            </a: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Станешь лениться-будешь с сумой волочиться.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447932"/>
              </p:ext>
            </p:extLst>
          </p:nvPr>
        </p:nvGraphicFramePr>
        <p:xfrm>
          <a:off x="2843808" y="4077072"/>
          <a:ext cx="2763262" cy="244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262"/>
              </a:tblGrid>
              <a:tr h="4896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368043" y="4005064"/>
            <a:ext cx="17886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напит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4509120"/>
            <a:ext cx="2403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наклонит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68043" y="5013176"/>
            <a:ext cx="1673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катат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304839" y="551723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ленит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77607" y="5949280"/>
            <a:ext cx="2169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волочит</a:t>
            </a:r>
            <a:r>
              <a:rPr lang="ru-RU" sz="3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98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128</TotalTime>
  <Words>378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Возвратные глаголы. Урок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Возвратные глаголы</dc:title>
  <dc:creator>admin</dc:creator>
  <cp:lastModifiedBy>DagLine</cp:lastModifiedBy>
  <cp:revision>16</cp:revision>
  <dcterms:created xsi:type="dcterms:W3CDTF">2018-04-21T09:03:38Z</dcterms:created>
  <dcterms:modified xsi:type="dcterms:W3CDTF">2020-03-26T11:10:41Z</dcterms:modified>
</cp:coreProperties>
</file>