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6" r:id="rId3"/>
    <p:sldId id="322" r:id="rId4"/>
    <p:sldId id="323" r:id="rId5"/>
    <p:sldId id="324" r:id="rId6"/>
    <p:sldId id="32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DAEC"/>
    <a:srgbClr val="C6D9F1"/>
    <a:srgbClr val="E5DCF2"/>
    <a:srgbClr val="D1B9FD"/>
    <a:srgbClr val="D2C6FE"/>
    <a:srgbClr val="A95DF5"/>
    <a:srgbClr val="D9C6FE"/>
    <a:srgbClr val="AC55ED"/>
    <a:srgbClr val="D7C8FC"/>
    <a:srgbClr val="9E5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3" autoAdjust="0"/>
    <p:restoredTop sz="95681" autoAdjust="0"/>
  </p:normalViewPr>
  <p:slideViewPr>
    <p:cSldViewPr>
      <p:cViewPr>
        <p:scale>
          <a:sx n="25" d="100"/>
          <a:sy n="25" d="100"/>
        </p:scale>
        <p:origin x="-2700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B225-5EFA-48B1-8FB3-6D60A59A3036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1E2C-2AD3-4BB1-988E-BEFFAD97D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4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C1E-233B-47AF-B297-C44C993EC026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2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2241-4D0A-4847-B416-0190A9836A3A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5DEC-AC5D-4BD1-9A2F-E96CF10575BE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6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71-ECDF-4E0D-95AF-26F723CAA663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3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90C-14BE-41C9-B29E-632C3B157209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4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A7F4-768C-4595-A5CA-58F49532CDEF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5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C11-2776-4FC9-AA95-DA4718CBE983}" type="datetime1">
              <a:rPr lang="ru-RU" smtClean="0"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5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9B46-D5E9-47EE-B0C0-0DAC3F8D8D5D}" type="datetime1">
              <a:rPr lang="ru-RU" smtClean="0"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B1BB-70BE-4F78-ACC8-D4E5E9933E3A}" type="datetime1">
              <a:rPr lang="ru-RU" smtClean="0"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19D-59BD-4ECC-9689-71417CCB5EBC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65-2641-4DFE-BFEF-9F1183A6CFB3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A45B-9E6E-47DA-96E6-9BD72F886D5F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2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A95DF5"/>
              </a:gs>
              <a:gs pos="0">
                <a:srgbClr val="D1B9FD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>
                <a:solidFill>
                  <a:schemeClr val="bg1"/>
                </a:solidFill>
                <a:latin typeface="PF Din Text Cond Pro" pitchFamily="2" charset="0"/>
              </a:rPr>
              <a:t>Предложения с косвенной речью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55375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27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бъект 2"/>
          <p:cNvSpPr txBox="1">
            <a:spLocks/>
          </p:cNvSpPr>
          <p:nvPr/>
        </p:nvSpPr>
        <p:spPr>
          <a:xfrm>
            <a:off x="5349012" y="2204864"/>
            <a:ext cx="2736305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Косвенная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косвенной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Главное предл.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Чужая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467544" y="5240858"/>
            <a:ext cx="8208912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Мне сказали</a:t>
            </a:r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, 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что </a:t>
            </a:r>
            <a:r>
              <a:rPr lang="ru-RU" b="1" smtClean="0">
                <a:solidFill>
                  <a:srgbClr val="00B050"/>
                </a:solidFill>
                <a:latin typeface="Propisi" pitchFamily="2" charset="0"/>
              </a:rPr>
              <a:t>это была моя сестра</a:t>
            </a:r>
            <a:r>
              <a:rPr lang="ru-RU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572000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Придаточное предл.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483768" y="2996952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smtClean="0">
                <a:latin typeface="PF Din Text Cond Pro" pitchFamily="2" charset="0"/>
                <a:sym typeface="Wingdings" pitchFamily="2" charset="2"/>
              </a:rPr>
              <a:t>союзные слова</a:t>
            </a:r>
            <a:br>
              <a:rPr lang="ru-RU" sz="2400" smtClean="0">
                <a:latin typeface="PF Din Text Cond Pro" pitchFamily="2" charset="0"/>
                <a:sym typeface="Wingdings" pitchFamily="2" charset="2"/>
              </a:rPr>
            </a:br>
            <a:r>
              <a:rPr lang="ru-RU" sz="2400" smtClean="0">
                <a:latin typeface="PF Din Text Cond Pro" pitchFamily="2" charset="0"/>
                <a:sym typeface="Wingdings" pitchFamily="2" charset="2"/>
              </a:rPr>
              <a:t>союзы</a:t>
            </a:r>
            <a:br>
              <a:rPr lang="ru-RU" sz="2400" smtClean="0">
                <a:latin typeface="PF Din Text Cond Pro" pitchFamily="2" charset="0"/>
                <a:sym typeface="Wingdings" pitchFamily="2" charset="2"/>
              </a:rPr>
            </a:b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  <a:sym typeface="Wingdings" pitchFamily="2" charset="2"/>
              </a:rPr>
              <a:t>что, чтобы, ли</a:t>
            </a:r>
            <a:endParaRPr lang="ru-RU" sz="240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7561844" y="4933524"/>
            <a:ext cx="1114612" cy="302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слова автора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6444208" y="4933524"/>
            <a:ext cx="1013284" cy="30233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чужая речь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966036"/>
      </p:ext>
    </p:extLst>
  </p:cSld>
  <p:clrMapOvr>
    <a:masterClrMapping/>
  </p:clrMapOvr>
  <p:transition spd="slow" advTm="6015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" grpId="0"/>
      <p:bldP spid="3" grpId="0" build="p"/>
      <p:bldP spid="3" grpId="1" build="p"/>
      <p:bldP spid="33" grpId="0"/>
      <p:bldP spid="33" grpId="1"/>
      <p:bldP spid="48" grpId="0"/>
      <p:bldP spid="48" grpId="1"/>
      <p:bldP spid="48" grpId="2"/>
      <p:bldP spid="49" grpId="0"/>
      <p:bldP spid="49" grpId="1"/>
      <p:bldP spid="51" grpId="0"/>
      <p:bldP spid="51" grpId="1"/>
      <p:bldP spid="15" grpId="0"/>
      <p:bldP spid="15" grpId="1"/>
      <p:bldP spid="16" grpId="0"/>
      <p:bldP spid="16" grpId="1"/>
      <p:bldP spid="20" grpId="0" animBg="1"/>
      <p:bldP spid="20" grpId="1" animBg="1"/>
      <p:bldP spid="21" grpId="0" animBg="1"/>
      <p:bldP spid="21" grpId="1" animBg="1"/>
    </p:bldLst>
  </p:timing>
  <p:extLst mod="1"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 txBox="1">
            <a:spLocks/>
          </p:cNvSpPr>
          <p:nvPr/>
        </p:nvSpPr>
        <p:spPr>
          <a:xfrm>
            <a:off x="2483768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smtClean="0">
                <a:latin typeface="PF Din Text Cond Pro" pitchFamily="2" charset="0"/>
                <a:sym typeface="Wingdings" pitchFamily="2" charset="2"/>
              </a:rPr>
              <a:t></a:t>
            </a:r>
            <a:endParaRPr lang="ru-RU" sz="2400" smtClean="0">
              <a:latin typeface="PF Din Text Cond Pro" pitchFamily="2" charset="0"/>
              <a:sym typeface="Wingdings" pitchFamily="2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косвенной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Прямая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179512" y="5240858"/>
            <a:ext cx="8784976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Мама сказала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, </a:t>
            </a:r>
            <a:r>
              <a:rPr lang="ru-RU" sz="3200" b="1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что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будет ждать меня здесь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.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572000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Косвенная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57200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Повествовательное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067944" y="2204864"/>
            <a:ext cx="93610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что</a:t>
            </a:r>
            <a:endParaRPr lang="ru-RU" sz="240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79512" y="4401318"/>
            <a:ext cx="8784976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Я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буду ждать тебя 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здесь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“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,-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сказала мама.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8" name="Левая круглая скобка 7"/>
          <p:cNvSpPr/>
          <p:nvPr/>
        </p:nvSpPr>
        <p:spPr>
          <a:xfrm>
            <a:off x="539552" y="4933850"/>
            <a:ext cx="140325" cy="885365"/>
          </a:xfrm>
          <a:prstGeom prst="leftBracket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7561844" y="4250152"/>
            <a:ext cx="1114612" cy="302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слова автора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6444208" y="4250152"/>
            <a:ext cx="1013284" cy="30233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чужая речь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12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7217"/>
    </mc:Choice>
    <mc:Fallback xmlns="">
      <p:transition advTm="272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3" grpId="0"/>
      <p:bldP spid="51" grpId="0"/>
      <p:bldP spid="51" grpId="1"/>
      <p:bldP spid="15" grpId="0"/>
      <p:bldP spid="14" grpId="0"/>
      <p:bldP spid="21" grpId="0"/>
      <p:bldP spid="24" grpId="0"/>
      <p:bldP spid="24" grpId="1"/>
      <p:bldP spid="8" grpId="0" animBg="1"/>
      <p:bldP spid="18" grpId="0" animBg="1"/>
      <p:bldP spid="19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 txBox="1">
            <a:spLocks/>
          </p:cNvSpPr>
          <p:nvPr/>
        </p:nvSpPr>
        <p:spPr>
          <a:xfrm>
            <a:off x="2483768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smtClean="0">
                <a:latin typeface="PF Din Text Cond Pro" pitchFamily="2" charset="0"/>
                <a:sym typeface="Wingdings" pitchFamily="2" charset="2"/>
              </a:rPr>
              <a:t></a:t>
            </a:r>
            <a:endParaRPr lang="ru-RU" sz="2400" smtClean="0">
              <a:latin typeface="PF Din Text Cond Pro" pitchFamily="2" charset="0"/>
              <a:sym typeface="Wingdings" pitchFamily="2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косвенной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Прямая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179512" y="5240858"/>
            <a:ext cx="8784976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Денис попросил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 </a:t>
            </a:r>
            <a:r>
              <a:rPr lang="ru-RU" sz="3200" b="1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чтобы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я подал карандаш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572000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Косвенная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57200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Повествовательное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57200" y="278877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Побудительное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067944" y="2204864"/>
            <a:ext cx="93610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что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067944" y="2788770"/>
            <a:ext cx="93610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чтобы</a:t>
            </a:r>
            <a:endParaRPr lang="ru-RU" sz="240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79512" y="4401318"/>
            <a:ext cx="8784976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Денис попросил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меня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: „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Подай, пожалуйста, 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карандаш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8" name="Левая круглая скобка 7"/>
          <p:cNvSpPr/>
          <p:nvPr/>
        </p:nvSpPr>
        <p:spPr>
          <a:xfrm>
            <a:off x="539552" y="4933850"/>
            <a:ext cx="140325" cy="885365"/>
          </a:xfrm>
          <a:prstGeom prst="leftBracket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7561844" y="4250152"/>
            <a:ext cx="1114612" cy="302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слова автора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6444208" y="4250152"/>
            <a:ext cx="1013284" cy="30233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чужая речь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271511"/>
      </p:ext>
    </p:extLst>
  </p:cSld>
  <p:clrMapOvr>
    <a:masterClrMapping/>
  </p:clrMapOvr>
  <p:transition spd="slow" advTm="2192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24" grpId="0"/>
      <p:bldP spid="24" grpId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 txBox="1">
            <a:spLocks/>
          </p:cNvSpPr>
          <p:nvPr/>
        </p:nvSpPr>
        <p:spPr>
          <a:xfrm>
            <a:off x="2483768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smtClean="0">
                <a:latin typeface="PF Din Text Cond Pro" pitchFamily="2" charset="0"/>
                <a:sym typeface="Wingdings" pitchFamily="2" charset="2"/>
              </a:rPr>
              <a:t></a:t>
            </a:r>
            <a:endParaRPr lang="ru-RU" sz="2400" smtClean="0">
              <a:latin typeface="PF Din Text Cond Pro" pitchFamily="2" charset="0"/>
              <a:sym typeface="Wingdings" pitchFamily="2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косвенной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Прямая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179512" y="5240858"/>
            <a:ext cx="8784976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Товарищ спросил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не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хочу </a:t>
            </a:r>
            <a:r>
              <a:rPr lang="ru-RU" sz="3200" b="1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ли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я пойти с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ним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572000" y="160020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Косвенная речь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57200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Повествовательное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57200" y="2788770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Побудительное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339343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Вопросительное</a:t>
            </a:r>
            <a:endParaRPr lang="ru-RU" sz="2400"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067944" y="2204864"/>
            <a:ext cx="93610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что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067944" y="2788770"/>
            <a:ext cx="93610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чтобы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067944" y="3393434"/>
            <a:ext cx="936104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ли</a:t>
            </a:r>
            <a:endParaRPr lang="ru-RU" sz="240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79512" y="4401318"/>
            <a:ext cx="8784976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Не хочешь ли пойти со мной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?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 -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спросил товарищ.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8" name="Левая круглая скобка 7"/>
          <p:cNvSpPr/>
          <p:nvPr/>
        </p:nvSpPr>
        <p:spPr>
          <a:xfrm>
            <a:off x="539552" y="4933850"/>
            <a:ext cx="140325" cy="885365"/>
          </a:xfrm>
          <a:prstGeom prst="leftBracket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7561844" y="4250152"/>
            <a:ext cx="1114612" cy="302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слова автора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6444208" y="4250152"/>
            <a:ext cx="1013284" cy="30233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smtClean="0">
                <a:solidFill>
                  <a:schemeClr val="bg1"/>
                </a:solidFill>
                <a:latin typeface="PF Din Text Cond Pro" pitchFamily="2" charset="0"/>
              </a:rPr>
              <a:t>чужая речь</a:t>
            </a:r>
            <a:endParaRPr lang="ru-RU" sz="1400">
              <a:solidFill>
                <a:schemeClr val="bg1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8078651"/>
      </p:ext>
    </p:extLst>
  </p:cSld>
  <p:clrMapOvr>
    <a:masterClrMapping/>
  </p:clrMapOvr>
  <p:transition spd="slow" advTm="3956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3" grpId="0"/>
      <p:bldP spid="51" grpId="0"/>
      <p:bldP spid="51" grpId="1"/>
      <p:bldP spid="15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4" grpId="1"/>
      <p:bldP spid="8" grpId="0" animBg="1"/>
      <p:bldP spid="17" grpId="0" animBg="1"/>
      <p:bldP spid="18" grpId="0" animBg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косвенной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Чужая речь передается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косвенным предложением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57200" y="2204864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Части соединены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с помощью союзов</a:t>
            </a:r>
            <a:r>
              <a:rPr lang="ru-RU" smtClean="0">
                <a:latin typeface="PF Din Text Cond Pro" pitchFamily="2" charset="0"/>
              </a:rPr>
              <a:t>: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57200" y="2788770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главное</a:t>
            </a:r>
            <a:r>
              <a:rPr lang="ru-RU" smtClean="0">
                <a:latin typeface="PF Din Text Cond Pro" pitchFamily="2" charset="0"/>
              </a:rPr>
              <a:t> предложение – слова автора;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57200" y="3393434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придаточное</a:t>
            </a:r>
            <a:r>
              <a:rPr lang="ru-RU" smtClean="0">
                <a:latin typeface="PF Din Text Cond Pro" pitchFamily="2" charset="0"/>
              </a:rPr>
              <a:t> предложение – чужая речь.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4024692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Слова автора + союз / союзные слова + чужая речь.</a:t>
            </a:r>
            <a:endParaRPr lang="ru-RU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660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4833"/>
    </mc:Choice>
    <mc:Fallback xmlns="">
      <p:transition advTm="348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4" grpId="0"/>
      <p:bldP spid="17" grpId="0"/>
      <p:bldP spid="19" grpId="0"/>
      <p:bldP spid="20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A95DF5"/>
              </a:gs>
              <a:gs pos="0">
                <a:srgbClr val="D1B9FD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5DCF2"/>
                </a:solidFill>
                <a:latin typeface="PF Din Text Cond Pro" pitchFamily="2" charset="0"/>
              </a:rPr>
              <a:t>www.</a:t>
            </a:r>
            <a:r>
              <a:rPr lang="en-US" dirty="0" smtClean="0">
                <a:solidFill>
                  <a:schemeClr val="bg1"/>
                </a:solidFill>
                <a:latin typeface="PF Din Text Cond Pro" pitchFamily="2" charset="0"/>
              </a:rPr>
              <a:t>InfoUrok</a:t>
            </a:r>
            <a:r>
              <a:rPr lang="en-US" dirty="0" smtClean="0">
                <a:solidFill>
                  <a:srgbClr val="E5DCF2"/>
                </a:solidFill>
                <a:latin typeface="PF Din Text Cond Pro" pitchFamily="2" charset="0"/>
              </a:rPr>
              <a:t>.ru</a:t>
            </a:r>
            <a:endParaRPr lang="ru-RU" dirty="0">
              <a:solidFill>
                <a:srgbClr val="E5DCF2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05219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7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1095"/>
      </p:ext>
    </p:extLst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6.1|11.7|14.7|15.2|1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9|7.1|2.1|1.9|2.6|0.9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5.3|6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4.3|2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6.5|10.6|8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4040</TotalTime>
  <Words>206</Words>
  <Application>Microsoft Office PowerPoint</Application>
  <PresentationFormat>Экран (4:3)</PresentationFormat>
  <Paragraphs>65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Предложения с косвенной речью</vt:lpstr>
      <vt:lpstr>Предложения с косвенной речью</vt:lpstr>
      <vt:lpstr>Предложения с косвенной речью</vt:lpstr>
      <vt:lpstr>Предложения с косвенной речью</vt:lpstr>
      <vt:lpstr>Предложения с косвенной речью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Раздва Тричетыре Пякть</dc:title>
  <dc:creator>Katlianik</dc:creator>
  <cp:lastModifiedBy>Admin</cp:lastModifiedBy>
  <cp:revision>111</cp:revision>
  <dcterms:created xsi:type="dcterms:W3CDTF">2011-12-08T07:08:27Z</dcterms:created>
  <dcterms:modified xsi:type="dcterms:W3CDTF">2012-09-21T12:15:07Z</dcterms:modified>
</cp:coreProperties>
</file>