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notesMasterIdLst>
    <p:notesMasterId r:id="rId17"/>
  </p:notesMasterIdLst>
  <p:sldIdLst>
    <p:sldId id="278" r:id="rId4"/>
    <p:sldId id="280" r:id="rId5"/>
    <p:sldId id="257" r:id="rId6"/>
    <p:sldId id="261" r:id="rId7"/>
    <p:sldId id="263" r:id="rId8"/>
    <p:sldId id="267" r:id="rId9"/>
    <p:sldId id="283" r:id="rId10"/>
    <p:sldId id="268" r:id="rId11"/>
    <p:sldId id="284" r:id="rId12"/>
    <p:sldId id="269" r:id="rId13"/>
    <p:sldId id="286" r:id="rId14"/>
    <p:sldId id="282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9701" autoAdjust="0"/>
  </p:normalViewPr>
  <p:slideViewPr>
    <p:cSldViewPr>
      <p:cViewPr varScale="1">
        <p:scale>
          <a:sx n="58" d="100"/>
          <a:sy n="58" d="100"/>
        </p:scale>
        <p:origin x="3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86D14-3F9D-4144-8FC9-EF1C424F0EA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FF9F1-5CD2-47C4-AF9E-FB51FC234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0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FF9F1-5CD2-47C4-AF9E-FB51FC23415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FF9F1-5CD2-47C4-AF9E-FB51FC2341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5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1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2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44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9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8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14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78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3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08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27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74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09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37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1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73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70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3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64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18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24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5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9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12" y="4227600"/>
            <a:ext cx="47505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даром не теряйте,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вопросы отвечайте,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 тему обсуждайте.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пройдёт ваш даром труд,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Знанья пользу принесут!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gepl.org/gepl-v2/wp-content/uploads/2014/11/Smart-Sta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644516" cy="3096344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hoto-elsoar.com/wp-content/images/Children-with-Books-High-definition-Picture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52835"/>
            <a:ext cx="3052036" cy="4521533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st.depositphotos.com/1007073/3350/v/950/depositphotos_33504947-stock-illustration-cartoon-sparr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1402"/>
            <a:ext cx="2054678" cy="273600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happy-school.ru/_pu/232/88977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7" y="3666184"/>
            <a:ext cx="2674268" cy="26742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img1.liveinternet.ru/images/attach/c/7/98/411/98411575_swallowribbonvintageimageGraphicsFairy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49" y="3967207"/>
            <a:ext cx="3263469" cy="248845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3D человек с красным вопросительным знаком — стоковое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43" y="1977770"/>
            <a:ext cx="1989437" cy="19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skazachok.ru/wp-content/uploads/2016/11/suda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34" y="494744"/>
            <a:ext cx="2738224" cy="273822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4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5039723" cy="333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653136"/>
            <a:ext cx="4644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обитает в глубине,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же охотится, на дне.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чешуйки, как наждак...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все зовут его?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Судак.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nachalka.com/sites/default/files/img/smi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3" y="352748"/>
            <a:ext cx="3075707" cy="174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images.easyfreeclipart.com/238/-smiley-and-frustrated-face-cartoon-th-free-238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6568"/>
            <a:ext cx="1649819" cy="16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https://us.123rf.com/450wm/fmqs67/fmqs671402/fmqs67140200083/25697084-%D0%B6%D0%B5%D0%BB%D1%82%D1%8B%D0%B9-%D1%81%D0%BC%D0%B0%D0%B9%D0%BB%D0%B8%D0%BA-%D1%81%D0%BE-%D1%81%D0%BB%D0%B5%D0%B7%D0%B0%D0%BC%D0%B8-%D0%B8-%D0%B3%D1%80%D1%83%D1%81%D1%82%D0%BD%D1%8B%D0%BC-%D0%B2%D1%8B%D1%80%D0%B0%D0%B6%D0%B5%D0%BD%D0%B8%D0%B5%D0%BC-%D0%BB%D0%B8%D1%86%D0%B0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23695"/>
            <a:ext cx="2100263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https://media.istockphoto.com/vectors/depressed-emoticon-vector-id480144800?k=6&amp;m=480144800&amp;s=612x612&amp;w=0&amp;h=_VY8NGN2Qvk1usaA3QFCc9evUckfoSjf6-j9-2bZ93I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77" y="4077634"/>
            <a:ext cx="2140897" cy="174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17" y="476672"/>
            <a:ext cx="2254766" cy="21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50" y="4581128"/>
            <a:ext cx="2229222" cy="212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6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metod-kopilka.ru/images/doc/40/34331/hello_html_326677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3247"/>
            <a:ext cx="2837892" cy="212841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playcast.ru/uploads/2018/05/23/252822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68" y="4437112"/>
            <a:ext cx="5387752" cy="21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420888"/>
            <a:ext cx="615617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действительно друзья!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Нас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водой разлить нельзя!</a:t>
            </a:r>
          </a:p>
        </p:txBody>
      </p:sp>
    </p:spTree>
    <p:extLst>
      <p:ext uri="{BB962C8B-B14F-4D97-AF65-F5344CB8AC3E}">
        <p14:creationId xmlns:p14="http://schemas.microsoft.com/office/powerpoint/2010/main" val="19497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jka.ru/uploads/images/6/f/8/e/8/674ab628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01" y="316072"/>
            <a:ext cx="2952328" cy="318493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td1.mycdn.me/image?id=859516976989&amp;t=20&amp;plc=WEB&amp;tkn=*RoJgKjZ2jr7uf1M6ZEle2rnX1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54" y="3933056"/>
            <a:ext cx="4194214" cy="235924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deputti-antik.ru/img/products/super/71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8" y="3212976"/>
            <a:ext cx="2276141" cy="32674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9.stc.all.kpcdn.net/share/i/12/10393408/inx960x6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3" y="673238"/>
            <a:ext cx="3056525" cy="203768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358573" cy="47016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Борис Владимирович Заходер Детский писатель, переводчик, поэт, сценари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4981"/>
            <a:ext cx="4420044" cy="623433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19088"/>
            <a:ext cx="4498975" cy="62245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0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tcloud3.ams3.digitaloceanspaces.com/slides/pics/002/391/265/original/Slide6.jpg?14871835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858000" cy="514350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itsait.ru/images/photos/medium/article157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5" y="374195"/>
            <a:ext cx="2808312" cy="201075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zabavnik.club/wp-content/uploads/2018/02/kartinka_lisa_dlya_detey_7_171646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40" y="3717032"/>
            <a:ext cx="2505238" cy="276370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8510" y="270892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- Славный </a:t>
            </a:r>
            <a:r>
              <a:rPr lang="ru-RU" sz="2400" b="1" dirty="0">
                <a:latin typeface="Times New Roman"/>
                <a:ea typeface="Times New Roman"/>
              </a:rPr>
              <a:t>домик,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Милый Крот,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Только больно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Узкий вход</a:t>
            </a:r>
            <a:r>
              <a:rPr lang="ru-RU" sz="2400" b="1" dirty="0" smtClean="0">
                <a:latin typeface="Times New Roman"/>
                <a:ea typeface="Times New Roman"/>
              </a:rPr>
              <a:t>!</a:t>
            </a:r>
          </a:p>
          <a:p>
            <a:pPr marL="342900" indent="-342900">
              <a:buFontTx/>
              <a:buChar char="-"/>
            </a:pPr>
            <a:endParaRPr lang="ru-RU" sz="2000" b="1" dirty="0">
              <a:latin typeface="Times New Roman"/>
              <a:ea typeface="Times New Roman"/>
            </a:endParaRPr>
          </a:p>
          <a:p>
            <a:r>
              <a:rPr lang="ru-RU" sz="2400" b="1" dirty="0" smtClean="0">
                <a:latin typeface="Times New Roman"/>
                <a:ea typeface="Times New Roman"/>
              </a:rPr>
              <a:t>- Вход</a:t>
            </a:r>
            <a:r>
              <a:rPr lang="ru-RU" sz="2400" b="1" dirty="0">
                <a:latin typeface="Times New Roman"/>
                <a:ea typeface="Times New Roman"/>
              </a:rPr>
              <a:t>, Лисичка,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В самый раз: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Он не впустит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В домик вас!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02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olidgif.com/wp-content/uploads/2017/09/clip-art-chickens_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4" y="254511"/>
            <a:ext cx="2193074" cy="261491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rintonic.ru/uploads/images/2016/03/14/img_56e65ecaa40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99" y="1322416"/>
            <a:ext cx="2368232" cy="148122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laoblogger.com/images/aristocats-clipart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40" y="2323454"/>
            <a:ext cx="2050124" cy="103880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static2.keep4u.ru/2012/10/19/fd977a0533905cb695b9fc1dab3a69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80" y="151114"/>
            <a:ext cx="1540088" cy="30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img0.liveinternet.ru/images/attach/c/8/105/16/105016748_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24012"/>
            <a:ext cx="1489557" cy="15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ds02.infourok.ru/uploads/ex/0f30/00036a8f-b7f056d7/hello_html_m543ade8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16632"/>
            <a:ext cx="2521928" cy="248119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slavna.ucoz.ru/_ph/24/5520913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2227822" cy="222782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www.stihi.ru/pics/2017/06/09/82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29909"/>
            <a:ext cx="952500" cy="171926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3-й белый с вопросительным знаком — стоковое фот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80" y="3573016"/>
            <a:ext cx="886245" cy="1126583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455987" cy="24447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https://c.pxhere.com/photos/fb/fb/fly_insect_whopper_compound_eyes_close_macro_hair_wing-770109.jpg!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4221088"/>
            <a:ext cx="3017606" cy="219530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356992"/>
            <a:ext cx="453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Муха –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горюха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села на ухо.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45</Words>
  <Application>Microsoft Office PowerPoint</Application>
  <PresentationFormat>Экран (4:3)</PresentationFormat>
  <Paragraphs>13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50</cp:revision>
  <dcterms:created xsi:type="dcterms:W3CDTF">2018-07-19T09:17:43Z</dcterms:created>
  <dcterms:modified xsi:type="dcterms:W3CDTF">2020-03-27T09:57:40Z</dcterms:modified>
</cp:coreProperties>
</file>