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1ECA-B14B-42EB-ADE5-B13B2596B6B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EC83-F6FB-452A-BEA1-3D21545F1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1ECA-B14B-42EB-ADE5-B13B2596B6B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EC83-F6FB-452A-BEA1-3D21545F1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1ECA-B14B-42EB-ADE5-B13B2596B6B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EC83-F6FB-452A-BEA1-3D21545F1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1ECA-B14B-42EB-ADE5-B13B2596B6B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EC83-F6FB-452A-BEA1-3D21545F1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1ECA-B14B-42EB-ADE5-B13B2596B6B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EC83-F6FB-452A-BEA1-3D21545F1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1ECA-B14B-42EB-ADE5-B13B2596B6B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EC83-F6FB-452A-BEA1-3D21545F1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1ECA-B14B-42EB-ADE5-B13B2596B6B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EC83-F6FB-452A-BEA1-3D21545F1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1ECA-B14B-42EB-ADE5-B13B2596B6B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EC83-F6FB-452A-BEA1-3D21545F1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1ECA-B14B-42EB-ADE5-B13B2596B6B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EC83-F6FB-452A-BEA1-3D21545F1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1ECA-B14B-42EB-ADE5-B13B2596B6B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EC83-F6FB-452A-BEA1-3D21545F1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1ECA-B14B-42EB-ADE5-B13B2596B6B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EC83-F6FB-452A-BEA1-3D21545F1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F1ECA-B14B-42EB-ADE5-B13B2596B6B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1EC83-F6FB-452A-BEA1-3D21545F1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amka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2908" y="-142900"/>
            <a:ext cx="9501254" cy="7143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7772400" cy="4929222"/>
          </a:xfrm>
        </p:spPr>
        <p:txBody>
          <a:bodyPr>
            <a:normAutofit/>
          </a:bodyPr>
          <a:lstStyle/>
          <a:p>
            <a:r>
              <a:rPr lang="ru-RU" sz="5300" b="1" dirty="0" err="1">
                <a:solidFill>
                  <a:srgbClr val="FF0000"/>
                </a:solidFill>
              </a:rPr>
              <a:t>Дарсны</a:t>
            </a:r>
            <a:r>
              <a:rPr lang="ru-RU" sz="5300" b="1" dirty="0">
                <a:solidFill>
                  <a:srgbClr val="FF0000"/>
                </a:solidFill>
              </a:rPr>
              <a:t> </a:t>
            </a:r>
            <a:r>
              <a:rPr lang="ru-RU" sz="5300" b="1" dirty="0" err="1">
                <a:solidFill>
                  <a:srgbClr val="FF0000"/>
                </a:solidFill>
              </a:rPr>
              <a:t>темасы</a:t>
            </a:r>
            <a:r>
              <a:rPr lang="ru-RU" sz="5300" b="1" dirty="0">
                <a:solidFill>
                  <a:srgbClr val="FF0000"/>
                </a:solidFill>
              </a:rPr>
              <a:t>: </a:t>
            </a:r>
            <a:r>
              <a:rPr lang="ru-RU" sz="5300" b="1" dirty="0" smtClean="0">
                <a:solidFill>
                  <a:srgbClr val="FF0000"/>
                </a:solidFill>
              </a:rPr>
              <a:t/>
            </a:r>
            <a:br>
              <a:rPr lang="ru-RU" sz="5300" b="1" dirty="0" smtClean="0">
                <a:solidFill>
                  <a:srgbClr val="FF0000"/>
                </a:solidFill>
              </a:rPr>
            </a:br>
            <a:r>
              <a:rPr lang="ru-RU" sz="5300" b="1" dirty="0" smtClean="0">
                <a:solidFill>
                  <a:srgbClr val="FF0000"/>
                </a:solidFill>
              </a:rPr>
              <a:t> </a:t>
            </a:r>
            <a:r>
              <a:rPr lang="ru-RU" sz="5300" b="1" dirty="0" err="1" smtClean="0">
                <a:solidFill>
                  <a:srgbClr val="FF0000"/>
                </a:solidFill>
              </a:rPr>
              <a:t>Жумланы</a:t>
            </a:r>
            <a:r>
              <a:rPr lang="ru-RU" sz="5300" b="1" dirty="0" smtClean="0">
                <a:solidFill>
                  <a:srgbClr val="FF0000"/>
                </a:solidFill>
              </a:rPr>
              <a:t> </a:t>
            </a:r>
            <a:r>
              <a:rPr lang="ru-RU" sz="5300" b="1" dirty="0" err="1">
                <a:solidFill>
                  <a:srgbClr val="FF0000"/>
                </a:solidFill>
              </a:rPr>
              <a:t>э</a:t>
            </a:r>
            <a:r>
              <a:rPr lang="ru-RU" sz="5300" b="1" dirty="0" err="1" smtClean="0">
                <a:solidFill>
                  <a:srgbClr val="FF0000"/>
                </a:solidFill>
              </a:rPr>
              <a:t>кинчи</a:t>
            </a:r>
            <a:r>
              <a:rPr lang="ru-RU" sz="5300" b="1" dirty="0" smtClean="0">
                <a:solidFill>
                  <a:srgbClr val="FF0000"/>
                </a:solidFill>
              </a:rPr>
              <a:t>  </a:t>
            </a:r>
            <a:r>
              <a:rPr lang="ru-RU" sz="5300" b="1" dirty="0" err="1">
                <a:solidFill>
                  <a:srgbClr val="FF0000"/>
                </a:solidFill>
              </a:rPr>
              <a:t>даражалы</a:t>
            </a:r>
            <a:r>
              <a:rPr lang="ru-RU" sz="5300" b="1" dirty="0">
                <a:solidFill>
                  <a:srgbClr val="FF0000"/>
                </a:solidFill>
              </a:rPr>
              <a:t>  </a:t>
            </a:r>
            <a:r>
              <a:rPr lang="ru-RU" sz="5300" b="1" dirty="0" err="1" smtClean="0">
                <a:solidFill>
                  <a:srgbClr val="FF0000"/>
                </a:solidFill>
              </a:rPr>
              <a:t>уьюрлери</a:t>
            </a:r>
            <a:r>
              <a:rPr lang="ru-RU" sz="5300" b="1" dirty="0" smtClean="0">
                <a:solidFill>
                  <a:srgbClr val="FF0000"/>
                </a:solidFill>
              </a:rPr>
              <a:t/>
            </a:r>
            <a:br>
              <a:rPr lang="ru-RU" sz="5300" b="1" dirty="0" smtClean="0">
                <a:solidFill>
                  <a:srgbClr val="FF0000"/>
                </a:solidFill>
              </a:rPr>
            </a:br>
            <a:r>
              <a:rPr lang="ru-RU" sz="5300" b="1" dirty="0" smtClean="0">
                <a:solidFill>
                  <a:srgbClr val="FF0000"/>
                </a:solidFill>
              </a:rPr>
              <a:t>(</a:t>
            </a:r>
            <a:r>
              <a:rPr lang="ru-RU" sz="5300" b="1" dirty="0" err="1" smtClean="0">
                <a:solidFill>
                  <a:srgbClr val="FF0000"/>
                </a:solidFill>
              </a:rPr>
              <a:t>такрарлав</a:t>
            </a:r>
            <a:r>
              <a:rPr lang="ru-RU" sz="5300" b="1" dirty="0" smtClean="0">
                <a:solidFill>
                  <a:srgbClr val="FF0000"/>
                </a:solidFill>
              </a:rPr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_html_6cabd9d1 - копия - копия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0"/>
            <a:ext cx="9572691" cy="72866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00100" y="1714488"/>
            <a:ext cx="72866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err="1" smtClean="0"/>
              <a:t>Жумлада</a:t>
            </a:r>
            <a:r>
              <a:rPr lang="ru-RU" sz="2400" b="1" dirty="0" smtClean="0"/>
              <a:t>  </a:t>
            </a:r>
            <a:r>
              <a:rPr lang="ru-RU" sz="2400" b="1" dirty="0" err="1" smtClean="0"/>
              <a:t>предметни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гёрсетеген</a:t>
            </a:r>
            <a:r>
              <a:rPr lang="ru-RU" sz="2400" b="1" dirty="0" smtClean="0"/>
              <a:t>  </a:t>
            </a:r>
            <a:r>
              <a:rPr lang="ru-RU" sz="2400" b="1" dirty="0" err="1" smtClean="0"/>
              <a:t>ва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кимни</a:t>
            </a:r>
            <a:r>
              <a:rPr lang="ru-RU" sz="2400" b="1" dirty="0" smtClean="0">
                <a:solidFill>
                  <a:srgbClr val="C00000"/>
                </a:solidFill>
              </a:rPr>
              <a:t>? </a:t>
            </a:r>
            <a:r>
              <a:rPr lang="ru-RU" sz="2400" b="1" dirty="0" err="1" smtClean="0">
                <a:solidFill>
                  <a:srgbClr val="C00000"/>
                </a:solidFill>
              </a:rPr>
              <a:t>нени</a:t>
            </a:r>
            <a:r>
              <a:rPr lang="ru-RU" sz="2400" b="1" dirty="0" smtClean="0">
                <a:solidFill>
                  <a:srgbClr val="C00000"/>
                </a:solidFill>
              </a:rPr>
              <a:t>? не? </a:t>
            </a:r>
            <a:r>
              <a:rPr lang="ru-RU" sz="2400" b="1" dirty="0" err="1" smtClean="0">
                <a:solidFill>
                  <a:srgbClr val="C00000"/>
                </a:solidFill>
              </a:rPr>
              <a:t>кимге</a:t>
            </a:r>
            <a:r>
              <a:rPr lang="ru-RU" sz="2400" b="1" dirty="0" smtClean="0">
                <a:solidFill>
                  <a:srgbClr val="C00000"/>
                </a:solidFill>
              </a:rPr>
              <a:t>? неге? </a:t>
            </a:r>
            <a:r>
              <a:rPr lang="ru-RU" sz="2400" b="1" dirty="0" err="1" smtClean="0">
                <a:solidFill>
                  <a:srgbClr val="C00000"/>
                </a:solidFill>
              </a:rPr>
              <a:t>кимде</a:t>
            </a:r>
            <a:r>
              <a:rPr lang="ru-RU" sz="2400" b="1" dirty="0" smtClean="0">
                <a:solidFill>
                  <a:srgbClr val="C00000"/>
                </a:solidFill>
              </a:rPr>
              <a:t>? </a:t>
            </a:r>
            <a:r>
              <a:rPr lang="ru-RU" sz="2400" b="1" dirty="0" err="1" smtClean="0">
                <a:solidFill>
                  <a:srgbClr val="C00000"/>
                </a:solidFill>
              </a:rPr>
              <a:t>неде</a:t>
            </a:r>
            <a:r>
              <a:rPr lang="ru-RU" sz="2400" b="1" dirty="0" smtClean="0">
                <a:solidFill>
                  <a:srgbClr val="C00000"/>
                </a:solidFill>
              </a:rPr>
              <a:t>? </a:t>
            </a:r>
            <a:r>
              <a:rPr lang="ru-RU" sz="2400" b="1" dirty="0" err="1" smtClean="0">
                <a:solidFill>
                  <a:srgbClr val="C00000"/>
                </a:solidFill>
              </a:rPr>
              <a:t>кимден</a:t>
            </a:r>
            <a:r>
              <a:rPr lang="ru-RU" sz="2400" b="1" dirty="0" smtClean="0">
                <a:solidFill>
                  <a:srgbClr val="C00000"/>
                </a:solidFill>
              </a:rPr>
              <a:t>? </a:t>
            </a:r>
            <a:r>
              <a:rPr lang="ru-RU" sz="2400" b="1" dirty="0" err="1" smtClean="0">
                <a:solidFill>
                  <a:srgbClr val="C00000"/>
                </a:solidFill>
              </a:rPr>
              <a:t>неден</a:t>
            </a:r>
            <a:r>
              <a:rPr lang="ru-RU" sz="2400" b="1" dirty="0" smtClean="0">
                <a:solidFill>
                  <a:srgbClr val="C00000"/>
                </a:solidFill>
              </a:rPr>
              <a:t>? </a:t>
            </a:r>
            <a:r>
              <a:rPr lang="ru-RU" sz="2400" b="1" dirty="0" err="1" smtClean="0"/>
              <a:t>деген</a:t>
            </a:r>
            <a:r>
              <a:rPr lang="ru-RU" sz="2400" b="1" dirty="0" smtClean="0"/>
              <a:t>  </a:t>
            </a:r>
            <a:r>
              <a:rPr lang="ru-RU" sz="2400" b="1" dirty="0" err="1" smtClean="0"/>
              <a:t>соравлагъа</a:t>
            </a:r>
            <a:r>
              <a:rPr lang="ru-RU" sz="2400" b="1" dirty="0" smtClean="0"/>
              <a:t>  </a:t>
            </a:r>
            <a:r>
              <a:rPr lang="ru-RU" sz="2400" b="1" dirty="0" err="1" smtClean="0"/>
              <a:t>жавап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береген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экинчи</a:t>
            </a:r>
            <a:r>
              <a:rPr lang="ru-RU" sz="2400" b="1" dirty="0" smtClean="0"/>
              <a:t>  </a:t>
            </a:r>
            <a:r>
              <a:rPr lang="ru-RU" sz="2400" b="1" dirty="0" err="1" smtClean="0"/>
              <a:t>даражаны</a:t>
            </a:r>
            <a:r>
              <a:rPr lang="ru-RU" sz="2400" b="1" dirty="0" smtClean="0"/>
              <a:t>  </a:t>
            </a:r>
            <a:r>
              <a:rPr lang="ru-RU" sz="2400" b="1" dirty="0" err="1" smtClean="0"/>
              <a:t>гёрсетеген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уьюрге</a:t>
            </a:r>
            <a:r>
              <a:rPr lang="ru-RU" sz="2400" b="1" dirty="0" smtClean="0"/>
              <a:t>  </a:t>
            </a:r>
            <a:r>
              <a:rPr lang="ru-RU" sz="2400" b="1" dirty="0" err="1" smtClean="0"/>
              <a:t>толумлукъ</a:t>
            </a:r>
            <a:r>
              <a:rPr lang="ru-RU" sz="2400" b="1" dirty="0" smtClean="0"/>
              <a:t>  </a:t>
            </a:r>
            <a:r>
              <a:rPr lang="ru-RU" sz="2400" b="1" dirty="0" err="1" smtClean="0"/>
              <a:t>деп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айтыла</a:t>
            </a:r>
            <a:r>
              <a:rPr lang="ru-RU" sz="2400" b="1" dirty="0" smtClean="0"/>
              <a:t>.</a:t>
            </a:r>
          </a:p>
          <a:p>
            <a:pPr>
              <a:buNone/>
            </a:pPr>
            <a:r>
              <a:rPr lang="ru-RU" sz="2400" b="1" dirty="0" smtClean="0"/>
              <a:t>     </a:t>
            </a:r>
            <a:r>
              <a:rPr lang="ru-RU" sz="2400" b="1" dirty="0" err="1" smtClean="0"/>
              <a:t>Масала</a:t>
            </a:r>
            <a:r>
              <a:rPr lang="ru-RU" sz="2400" b="1" dirty="0" smtClean="0"/>
              <a:t>:  Сени  (</a:t>
            </a:r>
            <a:r>
              <a:rPr lang="ru-RU" sz="2400" b="1" dirty="0" err="1" smtClean="0">
                <a:solidFill>
                  <a:srgbClr val="C00000"/>
                </a:solidFill>
              </a:rPr>
              <a:t>кимни</a:t>
            </a:r>
            <a:r>
              <a:rPr lang="ru-RU" sz="2400" b="1" dirty="0" smtClean="0">
                <a:solidFill>
                  <a:srgbClr val="C00000"/>
                </a:solidFill>
              </a:rPr>
              <a:t>? </a:t>
            </a:r>
            <a:r>
              <a:rPr lang="ru-RU" sz="2400" b="1" dirty="0" smtClean="0"/>
              <a:t>) </a:t>
            </a:r>
            <a:r>
              <a:rPr lang="ru-RU" sz="2400" b="1" dirty="0" err="1" smtClean="0"/>
              <a:t>китабынг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менде</a:t>
            </a:r>
            <a:r>
              <a:rPr lang="ru-RU" sz="2400" b="1" dirty="0" smtClean="0"/>
              <a:t> (</a:t>
            </a:r>
            <a:r>
              <a:rPr lang="ru-RU" sz="2400" b="1" dirty="0" err="1" smtClean="0">
                <a:solidFill>
                  <a:srgbClr val="C00000"/>
                </a:solidFill>
              </a:rPr>
              <a:t>кимде</a:t>
            </a:r>
            <a:r>
              <a:rPr lang="ru-RU" sz="2400" b="1" dirty="0" smtClean="0">
                <a:solidFill>
                  <a:srgbClr val="C00000"/>
                </a:solidFill>
              </a:rPr>
              <a:t>?) </a:t>
            </a:r>
            <a:r>
              <a:rPr lang="ru-RU" sz="2400" b="1" dirty="0" err="1" smtClean="0"/>
              <a:t>къалгъан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Кагъыз</a:t>
            </a:r>
            <a:r>
              <a:rPr lang="ru-RU" sz="2400" b="1" dirty="0" smtClean="0"/>
              <a:t>  ( </a:t>
            </a:r>
            <a:r>
              <a:rPr lang="ru-RU" sz="2400" b="1" dirty="0" smtClean="0">
                <a:solidFill>
                  <a:srgbClr val="C00000"/>
                </a:solidFill>
              </a:rPr>
              <a:t>не?) </a:t>
            </a:r>
            <a:r>
              <a:rPr lang="ru-RU" sz="2400" b="1" dirty="0" err="1" smtClean="0"/>
              <a:t>яздым</a:t>
            </a:r>
            <a:r>
              <a:rPr lang="ru-RU" sz="2400" b="1" dirty="0" smtClean="0"/>
              <a:t>.</a:t>
            </a:r>
          </a:p>
          <a:p>
            <a:pPr>
              <a:buNone/>
            </a:pPr>
            <a:endParaRPr lang="ru-RU" sz="2400" b="1" dirty="0" smtClean="0"/>
          </a:p>
          <a:p>
            <a:pPr algn="ctr">
              <a:buNone/>
            </a:pPr>
            <a:r>
              <a:rPr lang="ru-RU" sz="2400" b="1" dirty="0" err="1" smtClean="0"/>
              <a:t>Толумлукъ</a:t>
            </a:r>
            <a:r>
              <a:rPr lang="ru-RU" sz="2400" b="1" dirty="0" smtClean="0"/>
              <a:t>  </a:t>
            </a:r>
            <a:r>
              <a:rPr lang="ru-RU" sz="2400" b="1" dirty="0" err="1" smtClean="0"/>
              <a:t>кёбюсю</a:t>
            </a:r>
            <a:r>
              <a:rPr lang="ru-RU" sz="2400" b="1" dirty="0" smtClean="0"/>
              <a:t>  </a:t>
            </a:r>
            <a:r>
              <a:rPr lang="ru-RU" sz="2400" b="1" dirty="0" err="1" smtClean="0"/>
              <a:t>гьалда</a:t>
            </a:r>
            <a:endParaRPr lang="ru-RU" sz="2400" b="1" dirty="0" smtClean="0"/>
          </a:p>
          <a:p>
            <a:pPr algn="ctr">
              <a:buNone/>
            </a:pPr>
            <a:r>
              <a:rPr lang="ru-RU" sz="2400" b="1" dirty="0" smtClean="0"/>
              <a:t>  </a:t>
            </a:r>
            <a:r>
              <a:rPr lang="ru-RU" sz="2400" b="1" dirty="0" err="1" smtClean="0"/>
              <a:t>хабарлыкъны</a:t>
            </a:r>
            <a:r>
              <a:rPr lang="ru-RU" sz="2400" b="1" dirty="0" smtClean="0"/>
              <a:t>  </a:t>
            </a:r>
            <a:r>
              <a:rPr lang="ru-RU" sz="2400" b="1" dirty="0" err="1" smtClean="0"/>
              <a:t>аян</a:t>
            </a:r>
            <a:r>
              <a:rPr lang="ru-RU" sz="2400" b="1" dirty="0" smtClean="0"/>
              <a:t>  </a:t>
            </a:r>
            <a:r>
              <a:rPr lang="ru-RU" sz="2400" b="1" dirty="0" err="1" smtClean="0"/>
              <a:t>эте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1714480" y="857232"/>
            <a:ext cx="6000792" cy="85725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5800" b="1" i="1" dirty="0" err="1" smtClean="0">
                <a:solidFill>
                  <a:srgbClr val="C00000"/>
                </a:solidFill>
              </a:rPr>
              <a:t>Толумлукъ</a:t>
            </a:r>
            <a:r>
              <a:rPr lang="ru-RU" sz="5800" b="1" i="1" dirty="0" smtClean="0">
                <a:solidFill>
                  <a:srgbClr val="C00000"/>
                </a:solidFill>
              </a:rPr>
              <a:t>.</a:t>
            </a:r>
          </a:p>
          <a:p>
            <a:pPr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0410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_html_6cabd9d1 - копия - копия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202" y="-171400"/>
            <a:ext cx="9433048" cy="7386068"/>
          </a:xfrm>
          <a:prstGeom prst="rect">
            <a:avLst/>
          </a:prstGeom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286808" cy="52149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	</a:t>
            </a:r>
            <a:r>
              <a:rPr lang="ru-RU" b="1" i="1" dirty="0" err="1" smtClean="0">
                <a:solidFill>
                  <a:srgbClr val="FF0000"/>
                </a:solidFill>
              </a:rPr>
              <a:t>Белгилевюч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i="1" dirty="0" err="1" smtClean="0"/>
              <a:t>Предметни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белгисин</a:t>
            </a:r>
            <a:r>
              <a:rPr lang="ru-RU" b="1" i="1" dirty="0" smtClean="0"/>
              <a:t> </a:t>
            </a:r>
            <a:r>
              <a:rPr lang="ru-RU" b="1" i="1" dirty="0" err="1" smtClean="0"/>
              <a:t>гёрсетеген</a:t>
            </a:r>
            <a:endParaRPr lang="ru-RU" b="1" i="1" dirty="0" smtClean="0"/>
          </a:p>
          <a:p>
            <a:pPr algn="ctr">
              <a:buNone/>
            </a:pPr>
            <a:r>
              <a:rPr lang="ru-RU" b="1" i="1" dirty="0" smtClean="0"/>
              <a:t> </a:t>
            </a:r>
            <a:r>
              <a:rPr lang="ru-RU" b="1" i="1" dirty="0" err="1" smtClean="0"/>
              <a:t>ва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къайсы</a:t>
            </a:r>
            <a:r>
              <a:rPr lang="ru-RU" b="1" i="1" dirty="0" smtClean="0"/>
              <a:t>? </a:t>
            </a:r>
            <a:r>
              <a:rPr lang="ru-RU" b="1" i="1" dirty="0" err="1" smtClean="0"/>
              <a:t>нечик</a:t>
            </a:r>
            <a:r>
              <a:rPr lang="ru-RU" b="1" i="1" dirty="0" smtClean="0"/>
              <a:t>? </a:t>
            </a:r>
            <a:r>
              <a:rPr lang="ru-RU" b="1" i="1" dirty="0" err="1" smtClean="0"/>
              <a:t>деген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соравлагъа</a:t>
            </a:r>
            <a:r>
              <a:rPr lang="ru-RU" b="1" i="1" dirty="0" smtClean="0"/>
              <a:t> </a:t>
            </a:r>
          </a:p>
          <a:p>
            <a:pPr algn="ctr">
              <a:buNone/>
            </a:pPr>
            <a:r>
              <a:rPr lang="ru-RU" b="1" i="1" dirty="0" err="1" smtClean="0"/>
              <a:t>жавап</a:t>
            </a:r>
            <a:r>
              <a:rPr lang="ru-RU" b="1" i="1" dirty="0" smtClean="0"/>
              <a:t> </a:t>
            </a:r>
            <a:r>
              <a:rPr lang="ru-RU" b="1" i="1" dirty="0" err="1" smtClean="0"/>
              <a:t>береген</a:t>
            </a:r>
            <a:r>
              <a:rPr lang="ru-RU" b="1" i="1" dirty="0" smtClean="0"/>
              <a:t> </a:t>
            </a:r>
            <a:r>
              <a:rPr lang="ru-RU" b="1" i="1" dirty="0" err="1" smtClean="0"/>
              <a:t>жумланы</a:t>
            </a:r>
            <a:r>
              <a:rPr lang="ru-RU" b="1" i="1" dirty="0" smtClean="0"/>
              <a:t> </a:t>
            </a:r>
            <a:r>
              <a:rPr lang="ru-RU" b="1" i="1" dirty="0" err="1" smtClean="0"/>
              <a:t>экинчи</a:t>
            </a:r>
            <a:r>
              <a:rPr lang="ru-RU" b="1" i="1" dirty="0" smtClean="0"/>
              <a:t> </a:t>
            </a:r>
          </a:p>
          <a:p>
            <a:pPr algn="ctr">
              <a:buNone/>
            </a:pPr>
            <a:r>
              <a:rPr lang="ru-RU" b="1" i="1" dirty="0" err="1" smtClean="0"/>
              <a:t>даражалы</a:t>
            </a:r>
            <a:r>
              <a:rPr lang="ru-RU" b="1" i="1" dirty="0" smtClean="0"/>
              <a:t> </a:t>
            </a:r>
            <a:r>
              <a:rPr lang="ru-RU" b="1" i="1" dirty="0" err="1" smtClean="0"/>
              <a:t>уьюрюне</a:t>
            </a:r>
            <a:r>
              <a:rPr lang="ru-RU" b="1" i="1" dirty="0" smtClean="0"/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белгилевюч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деп</a:t>
            </a:r>
            <a:r>
              <a:rPr lang="ru-RU" b="1" i="1" dirty="0" smtClean="0"/>
              <a:t> </a:t>
            </a:r>
            <a:r>
              <a:rPr lang="ru-RU" b="1" i="1" dirty="0" err="1" smtClean="0"/>
              <a:t>айтыла</a:t>
            </a:r>
            <a:r>
              <a:rPr lang="ru-RU" b="1" i="1" dirty="0" smtClean="0"/>
              <a:t>. </a:t>
            </a:r>
            <a:r>
              <a:rPr lang="ru-RU" b="1" i="1" dirty="0" err="1" smtClean="0"/>
              <a:t>Белгилевю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кёбюсю</a:t>
            </a:r>
            <a:r>
              <a:rPr lang="ru-RU" b="1" i="1" dirty="0" smtClean="0"/>
              <a:t> </a:t>
            </a:r>
            <a:r>
              <a:rPr lang="ru-RU" b="1" i="1" dirty="0" err="1" smtClean="0"/>
              <a:t>гьалда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сыпатлыкълардан</a:t>
            </a:r>
            <a:r>
              <a:rPr lang="ru-RU" b="1" i="1" dirty="0" smtClean="0"/>
              <a:t> этиле. </a:t>
            </a:r>
            <a:endParaRPr lang="en-US" dirty="0" smtClean="0"/>
          </a:p>
          <a:p>
            <a:pPr algn="ctr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5267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_html_6cabd9d1 - копия - копия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9392"/>
            <a:ext cx="9144000" cy="7286676"/>
          </a:xfrm>
          <a:prstGeom prst="rect">
            <a:avLst/>
          </a:prstGeom>
        </p:spPr>
      </p:pic>
      <p:sp>
        <p:nvSpPr>
          <p:cNvPr id="36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286808" cy="52149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/>
              <a:t>  	</a:t>
            </a:r>
            <a:r>
              <a:rPr lang="ru-RU" b="1" i="1" dirty="0" smtClean="0">
                <a:solidFill>
                  <a:srgbClr val="FF0000"/>
                </a:solidFill>
              </a:rPr>
              <a:t>ГЬАЛ</a:t>
            </a:r>
          </a:p>
          <a:p>
            <a:pPr>
              <a:buNone/>
            </a:pPr>
            <a:r>
              <a:rPr lang="ru-RU" b="1" i="1" dirty="0" err="1" smtClean="0"/>
              <a:t>Жумлада</a:t>
            </a:r>
            <a:r>
              <a:rPr lang="ru-RU" b="1" i="1" dirty="0" smtClean="0"/>
              <a:t>  </a:t>
            </a:r>
            <a:r>
              <a:rPr lang="ru-RU" b="1" i="1" dirty="0" err="1" smtClean="0"/>
              <a:t>нечик</a:t>
            </a:r>
            <a:r>
              <a:rPr lang="ru-RU" b="1" i="1" dirty="0" smtClean="0"/>
              <a:t>? не </a:t>
            </a:r>
            <a:r>
              <a:rPr lang="ru-RU" b="1" i="1" dirty="0" err="1" smtClean="0"/>
              <a:t>гьалдадыр</a:t>
            </a:r>
            <a:r>
              <a:rPr lang="ru-RU" b="1" i="1" dirty="0" smtClean="0"/>
              <a:t>? не </a:t>
            </a:r>
            <a:r>
              <a:rPr lang="ru-RU" b="1" i="1" dirty="0" err="1" smtClean="0"/>
              <a:t>кюйде</a:t>
            </a:r>
            <a:r>
              <a:rPr lang="ru-RU" b="1" i="1" dirty="0" smtClean="0"/>
              <a:t>? </a:t>
            </a:r>
            <a:r>
              <a:rPr lang="ru-RU" b="1" i="1" dirty="0" err="1" smtClean="0"/>
              <a:t>къайда</a:t>
            </a:r>
            <a:r>
              <a:rPr lang="ru-RU" b="1" i="1" dirty="0" smtClean="0"/>
              <a:t>? </a:t>
            </a:r>
            <a:r>
              <a:rPr lang="ru-RU" b="1" i="1" dirty="0" err="1" smtClean="0"/>
              <a:t>къайдан</a:t>
            </a:r>
            <a:r>
              <a:rPr lang="ru-RU" b="1" i="1" dirty="0" smtClean="0"/>
              <a:t>? </a:t>
            </a:r>
            <a:r>
              <a:rPr lang="ru-RU" b="1" i="1" dirty="0" err="1" smtClean="0"/>
              <a:t>къачан</a:t>
            </a:r>
            <a:r>
              <a:rPr lang="ru-RU" b="1" i="1" dirty="0" smtClean="0"/>
              <a:t>? </a:t>
            </a:r>
            <a:r>
              <a:rPr lang="ru-RU" b="1" i="1" dirty="0" err="1" smtClean="0"/>
              <a:t>къачангъа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ерли</a:t>
            </a:r>
            <a:r>
              <a:rPr lang="ru-RU" b="1" i="1" dirty="0" smtClean="0"/>
              <a:t>? </a:t>
            </a:r>
            <a:r>
              <a:rPr lang="ru-RU" b="1" i="1" dirty="0" err="1" smtClean="0"/>
              <a:t>къачандан</a:t>
            </a:r>
            <a:r>
              <a:rPr lang="ru-RU" b="1" i="1" dirty="0" smtClean="0"/>
              <a:t> </a:t>
            </a:r>
            <a:r>
              <a:rPr lang="ru-RU" b="1" i="1" dirty="0" err="1" smtClean="0"/>
              <a:t>берли</a:t>
            </a:r>
            <a:r>
              <a:rPr lang="ru-RU" b="1" i="1" dirty="0" smtClean="0"/>
              <a:t>? неге? не </a:t>
            </a:r>
            <a:r>
              <a:rPr lang="ru-RU" b="1" i="1" dirty="0" err="1" smtClean="0"/>
              <a:t>учун</a:t>
            </a:r>
            <a:r>
              <a:rPr lang="ru-RU" b="1" i="1" dirty="0" smtClean="0"/>
              <a:t>? не </a:t>
            </a:r>
            <a:r>
              <a:rPr lang="ru-RU" b="1" i="1" dirty="0" err="1" smtClean="0"/>
              <a:t>себепден</a:t>
            </a:r>
            <a:r>
              <a:rPr lang="ru-RU" b="1" i="1" dirty="0" smtClean="0"/>
              <a:t>? не </a:t>
            </a:r>
            <a:r>
              <a:rPr lang="ru-RU" b="1" i="1" dirty="0" err="1" smtClean="0"/>
              <a:t>саялы</a:t>
            </a:r>
            <a:r>
              <a:rPr lang="ru-RU" b="1" i="1" dirty="0" smtClean="0"/>
              <a:t>? </a:t>
            </a:r>
            <a:r>
              <a:rPr lang="ru-RU" b="1" i="1" dirty="0" err="1" smtClean="0"/>
              <a:t>деген</a:t>
            </a:r>
            <a:r>
              <a:rPr lang="ru-RU" b="1" i="1" dirty="0" smtClean="0"/>
              <a:t>  </a:t>
            </a:r>
            <a:r>
              <a:rPr lang="ru-RU" b="1" i="1" dirty="0" err="1" smtClean="0"/>
              <a:t>соравлагъа</a:t>
            </a:r>
            <a:r>
              <a:rPr lang="ru-RU" b="1" i="1" dirty="0" smtClean="0"/>
              <a:t>  </a:t>
            </a:r>
            <a:r>
              <a:rPr lang="ru-RU" b="1" i="1" dirty="0" err="1" smtClean="0"/>
              <a:t>жавап</a:t>
            </a:r>
            <a:r>
              <a:rPr lang="ru-RU" b="1" i="1" dirty="0" smtClean="0"/>
              <a:t>  </a:t>
            </a:r>
            <a:r>
              <a:rPr lang="ru-RU" b="1" i="1" dirty="0" err="1" smtClean="0"/>
              <a:t>береген</a:t>
            </a:r>
            <a:r>
              <a:rPr lang="ru-RU" b="1" i="1" dirty="0" smtClean="0"/>
              <a:t> </a:t>
            </a:r>
            <a:r>
              <a:rPr lang="ru-RU" b="1" i="1" dirty="0" err="1" smtClean="0"/>
              <a:t>экинчи</a:t>
            </a:r>
            <a:r>
              <a:rPr lang="ru-RU" b="1" i="1" dirty="0" smtClean="0"/>
              <a:t>  </a:t>
            </a:r>
            <a:r>
              <a:rPr lang="ru-RU" b="1" i="1" dirty="0" err="1" smtClean="0"/>
              <a:t>даражалы</a:t>
            </a:r>
            <a:r>
              <a:rPr lang="ru-RU" b="1" i="1" dirty="0" smtClean="0"/>
              <a:t>  </a:t>
            </a:r>
            <a:r>
              <a:rPr lang="ru-RU" b="1" i="1" dirty="0" err="1" smtClean="0"/>
              <a:t>уьюрюнге</a:t>
            </a:r>
            <a:r>
              <a:rPr lang="ru-RU" b="1" i="1" dirty="0" smtClean="0"/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гьал</a:t>
            </a:r>
            <a:r>
              <a:rPr lang="ru-RU" b="1" i="1" dirty="0" smtClean="0"/>
              <a:t>  </a:t>
            </a:r>
            <a:r>
              <a:rPr lang="ru-RU" b="1" i="1" dirty="0" err="1" smtClean="0"/>
              <a:t>деп</a:t>
            </a:r>
            <a:r>
              <a:rPr lang="ru-RU" b="1" i="1" dirty="0" smtClean="0"/>
              <a:t>  </a:t>
            </a:r>
            <a:r>
              <a:rPr lang="ru-RU" b="1" i="1" dirty="0" err="1" smtClean="0"/>
              <a:t>айтыла</a:t>
            </a:r>
            <a:r>
              <a:rPr lang="ru-RU" b="1" i="1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   </a:t>
            </a:r>
            <a:r>
              <a:rPr lang="en-US" b="1" i="1" dirty="0" smtClean="0"/>
              <a:t>              </a:t>
            </a:r>
            <a:r>
              <a:rPr lang="ru-RU" b="1" i="1" dirty="0" err="1" smtClean="0"/>
              <a:t>Жумлада</a:t>
            </a:r>
            <a:r>
              <a:rPr lang="ru-RU" b="1" i="1" dirty="0" smtClean="0"/>
              <a:t>  </a:t>
            </a:r>
            <a:r>
              <a:rPr lang="ru-RU" b="1" i="1" dirty="0" err="1" smtClean="0"/>
              <a:t>гьал</a:t>
            </a:r>
            <a:r>
              <a:rPr lang="ru-RU" b="1" i="1" dirty="0" smtClean="0"/>
              <a:t>  </a:t>
            </a:r>
            <a:r>
              <a:rPr lang="ru-RU" b="1" i="1" dirty="0" err="1" smtClean="0"/>
              <a:t>хабарлыкъгъа</a:t>
            </a:r>
            <a:r>
              <a:rPr lang="ru-RU" b="1" i="1" dirty="0" smtClean="0"/>
              <a:t> </a:t>
            </a:r>
            <a:endParaRPr lang="en-US" b="1" i="1" dirty="0" smtClean="0"/>
          </a:p>
          <a:p>
            <a:pPr>
              <a:buNone/>
            </a:pPr>
            <a:r>
              <a:rPr lang="en-US" b="1" i="1" dirty="0" smtClean="0"/>
              <a:t>                       </a:t>
            </a:r>
            <a:r>
              <a:rPr lang="ru-RU" b="1" i="1" dirty="0" err="1" smtClean="0"/>
              <a:t>байлана</a:t>
            </a:r>
            <a:r>
              <a:rPr lang="ru-RU" b="1" i="1" dirty="0" smtClean="0"/>
              <a:t>.</a:t>
            </a:r>
            <a:endParaRPr lang="en-US" b="1" i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26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_html_6cabd9d1 - копия - копия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-17512"/>
            <a:ext cx="9360024" cy="72866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43608" y="1052736"/>
            <a:ext cx="67687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</a:rPr>
              <a:t>Экинчи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даражалы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уьюрлени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табыгъыз</a:t>
            </a:r>
            <a:r>
              <a:rPr lang="ru-RU" sz="2400" b="1" dirty="0" smtClean="0">
                <a:solidFill>
                  <a:srgbClr val="C00000"/>
                </a:solidFill>
              </a:rPr>
              <a:t> (</a:t>
            </a:r>
            <a:r>
              <a:rPr lang="ru-RU" sz="2400" b="1" dirty="0" err="1" smtClean="0">
                <a:solidFill>
                  <a:srgbClr val="C00000"/>
                </a:solidFill>
              </a:rPr>
              <a:t>толумлукъ,белгилевюч,гьал</a:t>
            </a:r>
            <a:r>
              <a:rPr lang="ru-RU" sz="2400" b="1" dirty="0" smtClean="0">
                <a:solidFill>
                  <a:srgbClr val="C0000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err="1" smtClean="0"/>
              <a:t>Зулайха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анасын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къызардашын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къучакълады</a:t>
            </a:r>
            <a:r>
              <a:rPr lang="ru-RU" sz="2400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err="1" smtClean="0"/>
              <a:t>Бизин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хоншу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гиши</a:t>
            </a:r>
            <a:r>
              <a:rPr lang="ru-RU" sz="2400" b="1" dirty="0" smtClean="0"/>
              <a:t> бек сабур </a:t>
            </a:r>
            <a:r>
              <a:rPr lang="ru-RU" sz="2400" b="1" dirty="0" err="1" smtClean="0"/>
              <a:t>адам</a:t>
            </a:r>
            <a:r>
              <a:rPr lang="ru-RU" sz="2400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err="1" smtClean="0"/>
              <a:t>Гюзню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янгурлу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гюнлери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башланды</a:t>
            </a:r>
            <a:r>
              <a:rPr lang="ru-RU" sz="2400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Мен </a:t>
            </a:r>
            <a:r>
              <a:rPr lang="ru-RU" sz="2400" b="1" dirty="0" err="1" smtClean="0"/>
              <a:t>юртгъа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тюшге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етишдим</a:t>
            </a:r>
            <a:r>
              <a:rPr lang="ru-RU" sz="2400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err="1" smtClean="0"/>
              <a:t>Ол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аста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ишлей</a:t>
            </a:r>
            <a:r>
              <a:rPr lang="ru-RU" sz="2400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Тюш </a:t>
            </a:r>
            <a:r>
              <a:rPr lang="ru-RU" sz="2400" b="1" dirty="0" err="1" smtClean="0"/>
              <a:t>вакътиде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халкъ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очаргъа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жыйылды</a:t>
            </a:r>
            <a:r>
              <a:rPr lang="ru-RU" sz="2400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06305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_html_6cabd9d1 - копия - копия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9392"/>
            <a:ext cx="9144000" cy="72866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81127" y="1268760"/>
            <a:ext cx="575517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i="1" dirty="0" err="1" smtClean="0">
                <a:solidFill>
                  <a:srgbClr val="C00000"/>
                </a:solidFill>
              </a:rPr>
              <a:t>Беклешдирив</a:t>
            </a:r>
            <a:r>
              <a:rPr lang="ru-RU" sz="2400" b="1" i="1" dirty="0" smtClean="0">
                <a:solidFill>
                  <a:srgbClr val="C00000"/>
                </a:solidFill>
              </a:rPr>
              <a:t>.</a:t>
            </a:r>
          </a:p>
          <a:p>
            <a:pPr>
              <a:buNone/>
            </a:pPr>
            <a:endParaRPr lang="ru-RU" sz="24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i="1" dirty="0" err="1" smtClean="0"/>
              <a:t>Бу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дарс</a:t>
            </a:r>
            <a:r>
              <a:rPr lang="ru-RU" sz="2400" b="1" i="1" dirty="0" smtClean="0"/>
              <a:t> не </a:t>
            </a:r>
            <a:r>
              <a:rPr lang="ru-RU" sz="2400" b="1" i="1" dirty="0" err="1" smtClean="0"/>
              <a:t>темсаны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гьакъында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сёйледик</a:t>
            </a:r>
            <a:r>
              <a:rPr lang="ru-RU" sz="2400" b="1" i="1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i="1" dirty="0" err="1" smtClean="0"/>
              <a:t>Толумлукъ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деген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недир</a:t>
            </a:r>
            <a:r>
              <a:rPr lang="ru-RU" sz="2400" b="1" i="1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i="1" dirty="0" err="1" smtClean="0"/>
              <a:t>Гьал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деген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недир</a:t>
            </a:r>
            <a:r>
              <a:rPr lang="ru-RU" sz="2400" b="1" i="1" dirty="0" smtClean="0"/>
              <a:t>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i="1" dirty="0" err="1" smtClean="0"/>
              <a:t>Белгилевюч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деген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недир</a:t>
            </a:r>
            <a:r>
              <a:rPr lang="ru-RU" sz="2400" b="1" i="1" dirty="0" smtClean="0"/>
              <a:t>?</a:t>
            </a:r>
          </a:p>
          <a:p>
            <a:pPr>
              <a:buNone/>
            </a:pPr>
            <a:endParaRPr lang="en-US" sz="2400" b="1" i="1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500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_html_6cabd9d1 - копия - копия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8988"/>
            <a:ext cx="9144000" cy="72866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6000" y="2136339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3200" b="1" i="1" dirty="0" err="1" smtClean="0">
                <a:solidFill>
                  <a:srgbClr val="C00000"/>
                </a:solidFill>
              </a:rPr>
              <a:t>Уьйге</a:t>
            </a:r>
            <a:r>
              <a:rPr lang="ru-RU" sz="3200" b="1" i="1" dirty="0" smtClean="0">
                <a:solidFill>
                  <a:srgbClr val="C00000"/>
                </a:solidFill>
              </a:rPr>
              <a:t> </a:t>
            </a:r>
            <a:r>
              <a:rPr lang="ru-RU" sz="3200" b="1" i="1" dirty="0" err="1" smtClean="0">
                <a:solidFill>
                  <a:srgbClr val="C00000"/>
                </a:solidFill>
              </a:rPr>
              <a:t>иш</a:t>
            </a:r>
            <a:r>
              <a:rPr lang="ru-RU" sz="3200" b="1" i="1" dirty="0" smtClean="0">
                <a:solidFill>
                  <a:srgbClr val="C00000"/>
                </a:solidFill>
              </a:rPr>
              <a:t>.</a:t>
            </a:r>
          </a:p>
          <a:p>
            <a:pPr>
              <a:buNone/>
            </a:pPr>
            <a:endParaRPr lang="ru-RU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err="1" smtClean="0"/>
              <a:t>Ананы</a:t>
            </a:r>
            <a:r>
              <a:rPr lang="ru-RU" b="1" i="1" dirty="0" smtClean="0"/>
              <a:t> </a:t>
            </a:r>
            <a:r>
              <a:rPr lang="ru-RU" b="1" i="1" dirty="0" err="1" smtClean="0"/>
              <a:t>гьакъында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гиччи</a:t>
            </a:r>
            <a:r>
              <a:rPr lang="ru-RU" b="1" i="1" dirty="0" smtClean="0"/>
              <a:t> сочинение </a:t>
            </a:r>
            <a:r>
              <a:rPr lang="ru-RU" b="1" i="1" dirty="0" err="1" smtClean="0"/>
              <a:t>язмакъ</a:t>
            </a:r>
            <a:r>
              <a:rPr lang="ru-RU" b="1" i="1" dirty="0" smtClean="0"/>
              <a:t>.</a:t>
            </a:r>
            <a:endParaRPr lang="en-US" b="1" i="1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1885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140</Words>
  <Application>Microsoft Office PowerPoint</Application>
  <PresentationFormat>Экран (4:3)</PresentationFormat>
  <Paragraphs>34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Дарсны темасы:   Жумланы экинчи  даражалы  уьюрлери (такрарлав)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Дарсны темасы:   Экинчи  даражалы  уьюрлер (гьал).</dc:title>
  <dc:creator>Admin</dc:creator>
  <cp:lastModifiedBy>Admin</cp:lastModifiedBy>
  <cp:revision>29</cp:revision>
  <dcterms:created xsi:type="dcterms:W3CDTF">2020-03-12T11:49:32Z</dcterms:created>
  <dcterms:modified xsi:type="dcterms:W3CDTF">2020-04-24T16:59:29Z</dcterms:modified>
</cp:coreProperties>
</file>