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12A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3D749-DAE4-4600-98AC-346DB2AAE98B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6064-9E7A-4B89-916B-BEC655E0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BCBEA-A168-4485-AACB-1640F367694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FE09E-BB33-443E-A73D-50A859BE7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D1E0-CE21-407E-97F0-769FDA1A741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370C-5361-4054-B2DB-AE10C398C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C502-1AFF-403B-9762-59EEDCF3191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B691-ECE2-4AC4-9E86-EB4D8ECE4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257A-E294-4AB5-A50A-1704BCC1A77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F22C-C2CF-4EFC-9129-C28BF512D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832C-C0DC-484C-B18E-1B401E5754F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A19E-11A3-422C-8AB7-4829BB245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B248-2605-450E-8D7B-5E41835DB59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9EA-58DA-45A7-9F6D-79A83FCB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E1726-1A5E-4986-B4CA-6D37FDE28AD3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3513-DD06-4D9E-8D72-CEF5CDDCD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24300-0D08-42D3-A3E4-E2A016C87D0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50B9-A33A-4EE7-9958-AD6D8788B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47D2-D168-411E-B11D-225D4994BEB7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BD1BD-B4FC-417C-9ED7-527428875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8D02A-AD84-4117-B688-C276B48B794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7732-3978-4A95-B8A1-55951FBF4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C78CA8-5BC8-4317-A103-8CE8BE898C8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5AB00-905D-4C40-960B-96C412831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hyperlink" Target="http://www.moyzdrav.ru/.uploads/round/1663/1663.image.jpg" TargetMode="External"/><Relationship Id="rId2" Type="http://schemas.openxmlformats.org/officeDocument/2006/relationships/hyperlink" Target="http://www.master-live.ru/gifimg/images/knopki/button27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unnygirl077.narod.ru/photoalbum5563.html" TargetMode="External"/><Relationship Id="rId5" Type="http://schemas.openxmlformats.org/officeDocument/2006/relationships/hyperlink" Target="http://detsad-kitty.ru/uploads/posts/2010-04/thumbs/1272141373_6.png" TargetMode="External"/><Relationship Id="rId4" Type="http://schemas.openxmlformats.org/officeDocument/2006/relationships/hyperlink" Target="&#1042;&#1072;&#1078;&#1085;&#1086;%20&#1087;&#1086;&#1084;&#1085;&#1080;&#1090;&#1100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noFill/>
          <a:ln w="69850" cap="flat" cmpd="tri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214438" y="2357438"/>
            <a:ext cx="664368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Авторская 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физминутка-офтальмотренажер</a:t>
            </a:r>
          </a:p>
          <a:p>
            <a:pPr algn="ctr"/>
            <a:r>
              <a:rPr lang="ru-RU" sz="4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«Береги зрение»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929063" y="5357813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</a:p>
        </p:txBody>
      </p:sp>
      <p:pic>
        <p:nvPicPr>
          <p:cNvPr id="7" name="skazochnaya_melodiya.wav">
            <a:hlinkClick r:id="" action="ppaction://media"/>
          </p:cNvPr>
          <p:cNvPicPr>
            <a:picLocks noRot="1" noChangeAspect="1"/>
          </p:cNvPicPr>
          <p:nvPr>
            <a:wavAudioFile r:embed="rId1" name="skazochnaya_melodiya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38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63" y="428625"/>
            <a:ext cx="8072437" cy="5929313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250" y="1857375"/>
            <a:ext cx="3660775" cy="2373313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  <a:round/>
              </a:ln>
              <a:solidFill>
                <a:prstClr val="whit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572000" y="1928813"/>
            <a:ext cx="3571875" cy="2286000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>
            <a:stCxn id="3" idx="2"/>
            <a:endCxn id="4" idx="6"/>
          </p:cNvCxnSpPr>
          <p:nvPr/>
        </p:nvCxnSpPr>
        <p:spPr>
          <a:xfrm rot="10800000" flipH="1" flipV="1">
            <a:off x="857250" y="3043238"/>
            <a:ext cx="7286625" cy="28575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1608138" y="3321050"/>
            <a:ext cx="5929312" cy="1588"/>
          </a:xfrm>
          <a:prstGeom prst="straightConnector1">
            <a:avLst/>
          </a:prstGeom>
          <a:ln w="762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7715250" y="2786063"/>
            <a:ext cx="431800" cy="430212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57688" y="357188"/>
            <a:ext cx="428625" cy="428625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7688" y="5857875"/>
            <a:ext cx="428625" cy="428625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7250" y="2786063"/>
            <a:ext cx="428625" cy="430212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572500" y="2857500"/>
            <a:ext cx="357188" cy="357188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85750" y="2571750"/>
            <a:ext cx="357188" cy="357188"/>
          </a:xfrm>
          <a:prstGeom prst="ellipse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5" name="Picture 11" descr="C:\Documents and Settings\MaskoLG\Рабочий стол\i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357188"/>
            <a:ext cx="10001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214313" y="214313"/>
            <a:ext cx="8715375" cy="6429375"/>
          </a:xfrm>
          <a:prstGeom prst="roundRect">
            <a:avLst/>
          </a:prstGeom>
          <a:noFill/>
          <a:ln w="69850" cap="flat" cmpd="tri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00063" y="2786063"/>
            <a:ext cx="357187" cy="428625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143875" y="2857500"/>
            <a:ext cx="357188" cy="428625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87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611 C 0.00104 -0.06343 0.01597 -0.0912 0.02917 -0.10995 C 0.04236 -0.1287 0.05139 -0.13634 0.07604 -0.14838 C 0.1007 -0.16042 0.15799 -0.17639 0.17708 -0.18241 C 0.19618 -0.18843 0.17396 -0.18727 0.19097 -0.18518 C 0.20799 -0.1831 0.26129 -0.17407 0.27917 -0.16944 C 0.29705 -0.16481 0.29288 -0.15995 0.29844 -0.15671 C 0.30399 -0.15347 0.30208 -0.15694 0.31215 -0.14977 C 0.32222 -0.14259 0.34549 -0.13287 0.35903 -0.11412 C 0.37257 -0.09537 0.38594 -0.05926 0.39306 -0.03773 C 0.40017 -0.0162 0.39879 0.00162 0.40156 0.01482 C 0.40434 0.02801 0.40556 0.03171 0.4099 0.0419 C 0.41458 0.05208 0.42083 0.06458 0.42917 0.07593 C 0.43733 0.08727 0.44549 0.09815 0.4599 0.10995 C 0.47465 0.12176 0.49792 0.13866 0.51649 0.14676 C 0.5349 0.15486 0.55191 0.15602 0.5717 0.1581 C 0.59149 0.16019 0.61267 0.1632 0.63559 0.15949 C 0.65833 0.15579 0.68767 0.14653 0.70799 0.13542 C 0.7283 0.12431 0.7441 0.11134 0.75799 0.09282 C 0.77188 0.07431 0.78542 0.04838 0.79097 0.02477 C 0.79653 0.00116 0.79514 -0.0294 0.79097 -0.04907 C 0.78681 -0.06875 0.77708 -0.07824 0.76545 -0.09305 C 0.75382 -0.10787 0.73872 -0.12593 0.72066 -0.13843 C 0.7026 -0.15093 0.67951 -0.16227 0.65695 -0.16805 C 0.63438 -0.17384 0.60816 -0.17407 0.58438 -0.17384 C 0.56059 -0.17361 0.53629 -0.17546 0.51441 -0.16667 C 0.49236 -0.15787 0.46875 -0.13843 0.4526 -0.1213 C 0.43629 -0.10417 0.42708 -0.08727 0.41754 -0.06458 C 0.40781 -0.0419 0.40243 -0.00741 0.39514 0.01482 C 0.38785 0.03704 0.38472 0.05139 0.37396 0.06875 C 0.3632 0.08611 0.34896 0.10463 0.33021 0.11829 C 0.31146 0.13195 0.28455 0.14306 0.26111 0.15093 C 0.2375 0.1588 0.21424 0.16505 0.18993 0.16528 C 0.16545 0.16551 0.13802 0.16181 0.11441 0.15255 C 0.0908 0.14329 0.06649 0.12639 0.04844 0.10995 C 0.03038 0.09352 0.01406 0.07963 0.00573 0.05463 C -0.0026 0.02963 -0.0066 -0.0088 -0.00278 -0.03611 Z " pathEditMode="relative" ptsTypes="aaaaaaaaaaaaaaaaaaaaaaaaaaaaaaaaaaaaa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" presetID="0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857 C 0.00121 0.02269 0.00034 0.03681 -0.00643 0.05394 C -0.0132 0.07107 -0.02014 0.09352 -0.0382 0.11204 C -0.05625 0.13056 -0.09184 0.15324 -0.11493 0.16459 C -0.13802 0.17593 -0.15122 0.18009 -0.17657 0.18009 C -0.20191 0.18009 -0.24045 0.17315 -0.26702 0.16459 C -0.29358 0.15602 -0.31493 0.15116 -0.33611 0.12917 C -0.35729 0.10718 -0.38264 0.05718 -0.39358 0.03264 C -0.40452 0.0081 -0.39566 0.00301 -0.40209 -0.01829 C -0.40851 -0.03958 -0.41563 -0.07384 -0.43195 -0.09491 C -0.44827 -0.11597 -0.47813 -0.1331 -0.5 -0.14467 C -0.52188 -0.15625 -0.54028 -0.16111 -0.56268 -0.16458 C -0.58507 -0.16805 -0.60886 -0.17014 -0.63403 -0.16597 C -0.6592 -0.1618 -0.69011 -0.1537 -0.71372 -0.13889 C -0.73733 -0.12407 -0.76129 -0.09861 -0.77552 -0.07662 C -0.78976 -0.05463 -0.79532 -0.02592 -0.79896 -0.00694 C -0.80261 0.01204 -0.80278 0.01898 -0.79792 0.03704 C -0.79306 0.05509 -0.78785 0.08125 -0.77014 0.10209 C -0.75243 0.12292 -0.71667 0.14908 -0.6915 0.16181 C -0.66632 0.17454 -0.63993 0.17593 -0.6191 0.17871 C -0.59827 0.18148 -0.5842 0.18125 -0.56598 0.17871 C -0.54775 0.17616 -0.53229 0.17593 -0.50955 0.1632 C -0.48681 0.15046 -0.44948 0.12871 -0.42969 0.10209 C -0.4099 0.07546 -0.39931 0.03102 -0.39045 0.00278 C -0.3816 -0.02546 -0.39202 -0.04583 -0.37657 -0.06805 C -0.36111 -0.09028 -0.32535 -0.1162 -0.29792 -0.13055 C -0.27049 -0.14491 -0.24115 -0.15254 -0.21164 -0.15463 C -0.18212 -0.15671 -0.15087 -0.15579 -0.12118 -0.14329 C -0.0915 -0.13079 -0.05313 -0.10324 -0.03299 -0.0794 C -0.01285 -0.05555 -0.00556 -0.01319 3.33333E-6 -1.85185E-6 " pathEditMode="relative" rAng="0" ptsTypes="aaaaaaaaaaaaaaaaaaaaaaaaaaaaaA">
                                      <p:cBhvr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857 C 0.00295 0.40278 0.00173 0.79699 0.00104 0.79583 C 0.00034 0.79468 0.00034 -0.00023 3.33333E-6 0.00139 C -0.00035 0.00301 -0.00122 0.80602 -0.00122 0.80579 C -0.00122 0.80556 -0.00018 0.13426 3.33333E-6 -7.40741E-7 " pathEditMode="relative" rAng="0" ptsTypes="aaaaA">
                                      <p:cBhvr>
                                        <p:cTn id="3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000"/>
                            </p:stCondLst>
                            <p:childTnLst>
                              <p:par>
                                <p:cTn id="39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C -1.38889E-6 0.00023 0.00278 -0.7963 0.00313 -0.79561 C 0.00347 -0.79491 -1.38889E-6 4.44444E-6 -1.38889E-6 0.00023 Z " pathEditMode="relative" rAng="0" ptsTypes="aaa">
                                      <p:cBhvr>
                                        <p:cTn id="4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3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3000"/>
                            </p:stCondLst>
                            <p:childTnLst>
                              <p:par>
                                <p:cTn id="49" presetID="63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9098E-6 L 0.83541 0.0205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9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000"/>
                            </p:stCondLst>
                            <p:childTnLst>
                              <p:par>
                                <p:cTn id="59" presetID="35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018 L -0.85156 -0.00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0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000"/>
                            </p:stCondLst>
                            <p:childTnLst>
                              <p:par>
                                <p:cTn id="6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000"/>
                            </p:stCondLst>
                            <p:childTnLst>
                              <p:par>
                                <p:cTn id="69" presetID="0" presetClass="path" presetSubtype="0" repeatCount="3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0.01406 -0.05231 0.04531 -0.12685 0.07865 -0.17315 C 0.11198 -0.21944 0.15712 -0.25116 0.2 -0.27801 C 0.24288 -0.30486 0.28715 -0.32454 0.33611 -0.33472 C 0.3849 -0.34491 0.45122 -0.3419 0.4934 -0.33912 C 0.53594 -0.33634 0.55156 -0.33495 0.59045 -0.31782 C 0.62934 -0.30069 0.68872 -0.26736 0.72639 -0.23704 C 0.76441 -0.20671 0.79375 -0.17361 0.81806 -0.13634 C 0.84219 -0.09907 0.86007 -0.04815 0.87118 -0.01273 C 0.88212 0.02269 0.88334 0.05046 0.88507 0.07662 C 0.88681 0.10278 0.88629 0.11597 0.88195 0.14468 C 0.87761 0.17338 0.87379 0.21204 0.85851 0.24954 C 0.84306 0.28704 0.81459 0.33704 0.78924 0.37014 C 0.76424 0.40324 0.73386 0.42755 0.70747 0.44815 C 0.68108 0.46875 0.6566 0.48148 0.6309 0.49352 C 0.60486 0.50556 0.58143 0.51319 0.55174 0.5206 C 0.52257 0.52801 0.48143 0.53519 0.45417 0.5375 C 0.42674 0.53982 0.4132 0.53819 0.38715 0.53472 C 0.36094 0.53125 0.32518 0.52454 0.29792 0.5162 C 0.27066 0.50787 0.25191 0.50139 0.22344 0.48495 C 0.19497 0.46852 0.15243 0.44074 0.12639 0.4169 C 0.1 0.39306 0.08577 0.36944 0.06806 0.3419 C 0.05035 0.31435 0.03247 0.28449 0.02014 0.25093 C 0.00781 0.21736 -0.00226 0.18287 -0.00538 0.14028 C -0.00851 0.09769 -0.01406 0.05232 -1.66667E-6 -3.7037E-7 Z " pathEditMode="relative" rAng="0" ptsTypes="aaaaaaaaaaaaaaaaaaaaaaaaa">
                                      <p:cBhvr>
                                        <p:cTn id="70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400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000"/>
                            </p:stCondLst>
                            <p:childTnLst>
                              <p:par>
                                <p:cTn id="7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6000"/>
                            </p:stCondLst>
                            <p:childTnLst>
                              <p:par>
                                <p:cTn id="79" presetID="0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13 -0.04745 -0.01077 -0.07777 -0.03941 -0.12615 C -0.06806 -0.17476 -0.12674 -0.25185 -0.1724 -0.29213 C -0.21806 -0.3324 -0.27448 -0.35185 -0.31389 -0.36736 C -0.3533 -0.38287 -0.38229 -0.38217 -0.40851 -0.38564 C -0.43473 -0.38912 -0.44705 -0.38981 -0.47136 -0.38865 C -0.49566 -0.3875 -0.53143 -0.3831 -0.55434 -0.3787 C -0.57726 -0.3743 -0.58976 -0.36898 -0.60868 -0.36157 C -0.62726 -0.35416 -0.64601 -0.34745 -0.66702 -0.33472 C -0.68802 -0.32199 -0.71233 -0.30463 -0.73507 -0.28495 C -0.75782 -0.26527 -0.78143 -0.24722 -0.8033 -0.21713 C -0.82518 -0.18657 -0.85174 -0.14282 -0.86598 -0.1037 C -0.88021 -0.06412 -0.88473 -0.01782 -0.88837 0.01968 C -0.89202 0.05741 -0.89184 0.08982 -0.88733 0.122 C -0.88282 0.15394 -0.87223 0.18612 -0.86181 0.21297 C -0.85139 0.23936 -0.83837 0.2595 -0.82448 0.28218 C -0.81059 0.30487 -0.80104 0.32408 -0.77882 0.34885 C -0.7566 0.37362 -0.72414 0.4095 -0.6915 0.43102 C -0.65886 0.45255 -0.62396 0.46644 -0.58299 0.47778 C -0.54219 0.48936 -0.49566 0.50047 -0.44688 0.49908 C -0.39809 0.49769 -0.33525 0.48496 -0.29063 0.46968 C -0.24584 0.45394 -0.21493 0.43496 -0.17882 0.40556 C -0.14271 0.37616 -0.09983 0.33496 -0.07344 0.29375 C -0.04705 0.25232 -0.03264 0.20649 -0.02032 0.15764 C -0.00799 0.10857 0.00312 0.04723 0 0 Z " pathEditMode="relative" ptsTypes="aaaaaaaaaaaaaaaaaaaaaaaaa">
                                      <p:cBhvr>
                                        <p:cTn id="8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8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5" grpId="0" animBg="1"/>
      <p:bldP spid="5" grpId="1" animBg="1"/>
      <p:bldP spid="5" grpId="2" animBg="1"/>
      <p:bldP spid="17" grpId="0" animBg="1"/>
      <p:bldP spid="17" grpId="1" animBg="1"/>
      <p:bldP spid="17" grpId="2" animBg="1"/>
      <p:bldP spid="26" grpId="0" animBg="1"/>
      <p:bldP spid="26" grpId="1" animBg="1"/>
      <p:bldP spid="26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643306" y="2285992"/>
            <a:ext cx="1928826" cy="2071702"/>
          </a:xfrm>
          <a:prstGeom prst="ellipse">
            <a:avLst/>
          </a:prstGeom>
          <a:gradFill>
            <a:gsLst>
              <a:gs pos="0">
                <a:srgbClr val="000000">
                  <a:alpha val="0"/>
                </a:srgb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101" name="Picture 11" descr="C:\Documents and Settings\MaskoLG\Рабочий стол\i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357188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noFill/>
          <a:ln w="69850" cap="flat" cmpd="tri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13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/>
          <p:cNvSpPr>
            <a:spLocks noChangeArrowheads="1"/>
          </p:cNvSpPr>
          <p:nvPr/>
        </p:nvSpPr>
        <p:spPr bwMode="auto">
          <a:xfrm>
            <a:off x="1714500" y="3571875"/>
            <a:ext cx="60721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Береги своё зрение!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Чаще делай зарядку для глаз!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noFill/>
          <a:ln w="69850" cap="flat" cmpd="tri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4" name="Picture 11" descr="C:\Documents and Settings\MaskoLG\Рабочий стол\i.jpe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357188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&amp;Gcy;&amp;ucy;&amp;bcy;&amp;icy;&amp;tcy; &amp;lcy;&amp;icy; &amp;kcy;&amp;ocy;&amp;mcy;&amp;pcy;&amp;softcy;&amp;yucy;&amp;tcy;&amp;iecy;&amp;rcy; &amp;ncy;&amp;acy;&amp;shcy;&amp;iecy; &amp;zcy;&amp;rcy;&amp;iecy;&amp;ncy;&amp;icy;&amp;iecy;? &amp;Rcy;&amp;iecy;&amp;zcy;&amp;ucy;&amp;lcy;&amp;softcy;&amp;tcy;&amp;acy;&amp;tcy;&amp;ycy; &amp;ocy;&amp;pcy;&amp;rcy;&amp;ocy;&amp;scy;&amp;a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500174"/>
            <a:ext cx="1928826" cy="1909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17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928688" y="1714500"/>
            <a:ext cx="7429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Музыкальный файл - Диск  Музыка для души.  2007г.  №0-002. «Сказочная мелодия».  Звук в формате </a:t>
            </a:r>
            <a:r>
              <a:rPr lang="en-US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785938" y="714375"/>
            <a:ext cx="5000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latin typeface="Times New Roman" pitchFamily="18" charset="0"/>
                <a:cs typeface="Times New Roman" pitchFamily="18" charset="0"/>
                <a:hlinkClick r:id="rId2"/>
              </a:rPr>
              <a:t>http://www.master-live.ru/gifimg/images/knopki/button27.gif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6429375" y="357188"/>
            <a:ext cx="158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Источники</a:t>
            </a:r>
          </a:p>
        </p:txBody>
      </p:sp>
      <p:pic>
        <p:nvPicPr>
          <p:cNvPr id="6149" name="Рисунок 6" descr="button2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85750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000250" y="2714625"/>
            <a:ext cx="4071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Важно помнить</a:t>
            </a:r>
            <a:endParaRPr lang="ru-RU" sz="2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Прямоугольник 8"/>
          <p:cNvSpPr>
            <a:spLocks noChangeArrowheads="1"/>
          </p:cNvSpPr>
          <p:nvPr/>
        </p:nvSpPr>
        <p:spPr bwMode="auto">
          <a:xfrm>
            <a:off x="1785938" y="1000125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latin typeface="Times New Roman" pitchFamily="18" charset="0"/>
                <a:cs typeface="Times New Roman" pitchFamily="18" charset="0"/>
                <a:hlinkClick r:id="rId5"/>
              </a:rPr>
              <a:t>http://detsad-kitty.ru/uploads/posts/2010-04/thumbs/1272141373_6.png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152" name="Прямоугольник 9"/>
          <p:cNvSpPr>
            <a:spLocks noChangeArrowheads="1"/>
          </p:cNvSpPr>
          <p:nvPr/>
        </p:nvSpPr>
        <p:spPr bwMode="auto">
          <a:xfrm>
            <a:off x="1785938" y="1357313"/>
            <a:ext cx="4071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>
                <a:latin typeface="Times New Roman" pitchFamily="18" charset="0"/>
                <a:cs typeface="Times New Roman" pitchFamily="18" charset="0"/>
                <a:hlinkClick r:id="rId6"/>
              </a:rPr>
              <a:t>http://funnygirl077.narod.ru/photoalbum5563.html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3" y="214313"/>
            <a:ext cx="8643937" cy="6429375"/>
          </a:xfrm>
          <a:prstGeom prst="roundRect">
            <a:avLst/>
          </a:prstGeom>
          <a:noFill/>
          <a:ln w="69850" cap="flat" cmpd="tri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1785938" y="357188"/>
            <a:ext cx="535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  <a:hlinkClick r:id="rId7"/>
              </a:rPr>
              <a:t>http://www.moyzdrav.ru/.uploads/round/1663/1663.image.jpg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advTm="846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</Words>
  <Application>Microsoft Office PowerPoint</Application>
  <PresentationFormat>Экран (4:3)</PresentationFormat>
  <Paragraphs>13</Paragraphs>
  <Slides>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L.G.Masko</dc:creator>
  <cp:lastModifiedBy>Пользователь</cp:lastModifiedBy>
  <cp:revision>40</cp:revision>
  <dcterms:created xsi:type="dcterms:W3CDTF">2013-01-28T16:01:19Z</dcterms:created>
  <dcterms:modified xsi:type="dcterms:W3CDTF">2020-05-14T16:00:20Z</dcterms:modified>
</cp:coreProperties>
</file>