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2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0F5F-9364-4FB1-A984-EDD60FD3E1D4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AF03-AD63-446B-B29B-F4F717D0E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622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0F5F-9364-4FB1-A984-EDD60FD3E1D4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AF03-AD63-446B-B29B-F4F717D0E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20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0F5F-9364-4FB1-A984-EDD60FD3E1D4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AF03-AD63-446B-B29B-F4F717D0E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53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0F5F-9364-4FB1-A984-EDD60FD3E1D4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AF03-AD63-446B-B29B-F4F717D0E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744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0F5F-9364-4FB1-A984-EDD60FD3E1D4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AF03-AD63-446B-B29B-F4F717D0E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499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0F5F-9364-4FB1-A984-EDD60FD3E1D4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AF03-AD63-446B-B29B-F4F717D0E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510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0F5F-9364-4FB1-A984-EDD60FD3E1D4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AF03-AD63-446B-B29B-F4F717D0E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37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0F5F-9364-4FB1-A984-EDD60FD3E1D4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AF03-AD63-446B-B29B-F4F717D0E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15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0F5F-9364-4FB1-A984-EDD60FD3E1D4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AF03-AD63-446B-B29B-F4F717D0E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610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0F5F-9364-4FB1-A984-EDD60FD3E1D4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AF03-AD63-446B-B29B-F4F717D0E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385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0F5F-9364-4FB1-A984-EDD60FD3E1D4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AF03-AD63-446B-B29B-F4F717D0E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20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80F5F-9364-4FB1-A984-EDD60FD3E1D4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3AF03-AD63-446B-B29B-F4F717D0E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07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на презентаци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2" y="35318"/>
            <a:ext cx="885698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перфолента 3"/>
          <p:cNvSpPr/>
          <p:nvPr/>
        </p:nvSpPr>
        <p:spPr>
          <a:xfrm>
            <a:off x="1331640" y="1340768"/>
            <a:ext cx="6696744" cy="453650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Урок 1.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Повторение.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Нумерация чисел.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252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на презентаци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764704"/>
            <a:ext cx="7488832" cy="5184576"/>
          </a:xfrm>
          <a:prstGeom prst="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Вспомни!!!!!</a:t>
            </a:r>
          </a:p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записать числа в том порядке, в котором они называются при счёте, то получится ряд чисел: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1,2,3,…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ряд начинается с 1, и каждое следующее число в нём на 1 больше предыдущего.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счёте каждые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единиц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объединяются в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десяток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десятков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сотню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сотен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образуют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тысячу.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38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на презентаци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1412776"/>
            <a:ext cx="64807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Вопросы: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десяток?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сотня?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тысяча? 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271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на презентаци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268760"/>
            <a:ext cx="7200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Tx/>
              <a:buChar char="-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Что значит «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предшествует числу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» и «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за числом следует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»? </a:t>
            </a: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Как вы это понимаете?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271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на презентаци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1340768"/>
            <a:ext cx="78488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</a:p>
          <a:p>
            <a:pPr algn="ctr"/>
            <a:endParaRPr lang="ru-RU" sz="40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Расположи числа 739,769,749,719,779,729,759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 порядке их увеличения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811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на презентаци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124744"/>
            <a:ext cx="78488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Физкультминутка </a:t>
            </a:r>
          </a:p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Ветер дует нам в лицо,</a:t>
            </a:r>
          </a:p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Закачалось деревцо.</a:t>
            </a:r>
          </a:p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Ветер тише, тише, тише,</a:t>
            </a:r>
          </a:p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Деревцо всё выше, выше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Картинки по запросу картинка на физкультминутк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625423"/>
            <a:ext cx="3928771" cy="220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076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на презентаци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Математика 4 класс (Моро М.И, Волкова С.И, Степанова С.В.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Математика 4 класс (Моро М.И, Волкова С.И, Степанова С.В.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Математика 4 класс (Моро М.И, Волкова С.И, Степанова С.В.)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2200"/>
            <a:ext cx="5184576" cy="656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735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на презентаци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484784"/>
            <a:ext cx="88569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Математический диктант</a:t>
            </a:r>
          </a:p>
          <a:p>
            <a:pPr algn="ctr"/>
            <a:endParaRPr lang="ru-RU" sz="54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читает предложения, учащиеся записывают только числа</a:t>
            </a:r>
            <a:endParaRPr lang="ru-RU" sz="54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020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на презентаци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1628800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Подведение итогов урока</a:t>
            </a:r>
          </a:p>
          <a:p>
            <a:pPr marL="571500" indent="-571500" algn="ctr"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мы повторили сегодня на уроке?</a:t>
            </a:r>
          </a:p>
          <a:p>
            <a:pPr marL="571500" indent="-571500" algn="ctr"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какими заданиями вы легко справились?</a:t>
            </a:r>
          </a:p>
          <a:p>
            <a:pPr marL="571500" indent="-571500" algn="ctr"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 чем нужно ещё поработать?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008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на презентаци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700808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  <a:p>
            <a:pPr marL="914400" indent="-914400">
              <a:buAutoNum type="arabicPeriod"/>
            </a:pP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Выучить </a:t>
            </a:r>
            <a:r>
              <a:rPr lang="ru-RU" sz="480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с.4 </a:t>
            </a:r>
            <a:endParaRPr lang="ru-RU" sz="4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914400">
              <a:buAutoNum type="arabicPeriod"/>
            </a:pP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Повторить таблицу разрядов и классов (за 3 класс)</a:t>
            </a:r>
          </a:p>
          <a:p>
            <a:pPr marL="914400" indent="-914400">
              <a:buAutoNum type="arabicPeriod"/>
            </a:pP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Учебник: №6, №9 (с.5)</a:t>
            </a:r>
            <a:endParaRPr lang="ru-RU" sz="4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020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на презентаци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лок-схема: альтернативный процесс 1"/>
          <p:cNvSpPr/>
          <p:nvPr/>
        </p:nvSpPr>
        <p:spPr>
          <a:xfrm>
            <a:off x="1475656" y="764704"/>
            <a:ext cx="6408712" cy="129614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Устный счёт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2492896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Сосчитайте мишек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Картинки по запросу картинка десять мише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70936"/>
            <a:ext cx="5544616" cy="310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878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на презентаци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Картинки по запросу картинка короб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71" y="3645024"/>
            <a:ext cx="197637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Картинки по запросу картинка короб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45024"/>
            <a:ext cx="197637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картинка десять мише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13039"/>
            <a:ext cx="3168352" cy="177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картинка десять мише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217" y="1713039"/>
            <a:ext cx="3168352" cy="177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878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на презентаци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артинки по запросу картинка короб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190894" cy="158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Картинки по запросу картинка короб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6632"/>
            <a:ext cx="2190894" cy="158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картинка короб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80" y="2695381"/>
            <a:ext cx="2190894" cy="158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картинка короб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00502"/>
            <a:ext cx="2190894" cy="158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по запросу картинка короб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475" y="250807"/>
            <a:ext cx="2190894" cy="158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ртинки по запросу картинка короб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72430"/>
            <a:ext cx="2190894" cy="158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ртинки по запросу картинка короб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71186"/>
            <a:ext cx="2190894" cy="158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инки по запросу картинка короб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30" y="3487316"/>
            <a:ext cx="2190894" cy="158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артинки по запросу картинка короб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649" y="4869160"/>
            <a:ext cx="2190894" cy="158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артинки по запросу картинка короб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475" y="3861842"/>
            <a:ext cx="2190894" cy="158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878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на презентаци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лок-схема: альтернативный процесс 1"/>
          <p:cNvSpPr/>
          <p:nvPr/>
        </p:nvSpPr>
        <p:spPr>
          <a:xfrm>
            <a:off x="179512" y="404664"/>
            <a:ext cx="8856984" cy="61926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itchFamily="2" charset="2"/>
              <a:buChar char="§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по-другому можно назвать число 100?</a:t>
            </a:r>
          </a:p>
          <a:p>
            <a:pPr marL="342900" indent="-342900" algn="ctr">
              <a:buFont typeface="Wingdings" pitchFamily="2" charset="2"/>
              <a:buChar char="§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каждый из близлежащих городов отправили по 1 сотне мишек. Сколько мишек отправили в 2 города? И в 3 города?</a:t>
            </a:r>
          </a:p>
          <a:p>
            <a:pPr marL="342900" indent="-342900" algn="ctr">
              <a:buFont typeface="Wingdings" pitchFamily="2" charset="2"/>
              <a:buChar char="§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Сосчитайте сотнями, сколько мишек отправили в 10 городов?</a:t>
            </a:r>
          </a:p>
          <a:p>
            <a:pPr marL="342900" indent="-342900" algn="ctr">
              <a:buFont typeface="Wingdings" pitchFamily="2" charset="2"/>
              <a:buChar char="§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городах мишек развезли по магазинам. В «Детский мир» привезли 4 коробки и ещё 2 мишки. А в магазин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Капитошка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 – 2 коробки и ещё 4 мишки. Сколько мишек привезли в каждый магазин?</a:t>
            </a:r>
          </a:p>
        </p:txBody>
      </p:sp>
    </p:spTree>
    <p:extLst>
      <p:ext uri="{BB962C8B-B14F-4D97-AF65-F5344CB8AC3E}">
        <p14:creationId xmlns:p14="http://schemas.microsoft.com/office/powerpoint/2010/main" val="2122678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на презентаци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755576" y="404664"/>
            <a:ext cx="7344816" cy="60486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itchFamily="2" charset="2"/>
              <a:buChar char="§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Сколько десятков и сколько единиц в каждом из этих чисел:</a:t>
            </a:r>
          </a:p>
          <a:p>
            <a:pPr marL="571500" indent="-571500" algn="ctr">
              <a:buFontTx/>
              <a:buChar char="-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42</a:t>
            </a:r>
          </a:p>
          <a:p>
            <a:pPr marL="571500" indent="-571500" algn="ctr">
              <a:buFontTx/>
              <a:buChar char="-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24</a:t>
            </a:r>
          </a:p>
          <a:p>
            <a:pPr marL="571500" indent="-571500" algn="ctr">
              <a:buFont typeface="Wingdings" pitchFamily="2" charset="2"/>
              <a:buChar char="§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Какие разряды есть в этих числах?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678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на презентаци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Математика 4 класс (Моро М.И, Волкова С.И, Степанова С.В.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Математика 4 класс (Моро М.И, Волкова С.И, Степанова С.В.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Математика 4 класс (Моро М.И, Волкова С.И, Степанова С.В.)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2200"/>
            <a:ext cx="5184576" cy="656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678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на презентаци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8044"/>
            <a:ext cx="233362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764704"/>
            <a:ext cx="61516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мы уже умеем делать?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Почему же авторы написали, что мы этому научимся?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Прочитайте тему сегодняшнего урока на с.4, рассмотрите рисунки и подумайте, чему мы будем учиться сегодня на уроке.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15616" y="4509120"/>
            <a:ext cx="7056784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этом и последующих уроках мы должны: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НАУЧИТЬСЯ…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ПОВТОРИТЬ…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УЗНАТЬ…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ВСПОМНИТЬ…</a:t>
            </a:r>
          </a:p>
          <a:p>
            <a:pPr marL="285750" indent="-285750" algn="ctr">
              <a:buFont typeface="Wingdings" pitchFamily="2" charset="2"/>
              <a:buChar char="§"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38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на презентаци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484784"/>
            <a:ext cx="82089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Сформулируем задачи урока: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Научиться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читать трёхзначные числа и определять в них разряды,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овторить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счёт чисел до 100; 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Вспомнить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способы решения изученных видов задач.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385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376</Words>
  <Application>Microsoft Office PowerPoint</Application>
  <PresentationFormat>Экран (4:3)</PresentationFormat>
  <Paragraphs>54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9</cp:revision>
  <dcterms:created xsi:type="dcterms:W3CDTF">2017-09-03T14:26:57Z</dcterms:created>
  <dcterms:modified xsi:type="dcterms:W3CDTF">2017-09-03T15:40:28Z</dcterms:modified>
</cp:coreProperties>
</file>