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613611" y="2148589"/>
            <a:ext cx="6978315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Марина Цветаева</a:t>
            </a:r>
            <a:br>
              <a:rPr lang="ru-RU" sz="54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54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Жизнь и творчество поэта</a:t>
            </a:r>
            <a:endParaRPr lang="ru-RU" sz="5400" b="1" i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5137" y="4238544"/>
            <a:ext cx="4138863" cy="718467"/>
          </a:xfrm>
        </p:spPr>
        <p:txBody>
          <a:bodyPr>
            <a:noAutofit/>
          </a:bodyPr>
          <a:lstStyle/>
          <a:p>
            <a:pPr algn="r"/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 ученица 11 класса «Е»</a:t>
            </a:r>
          </a:p>
          <a:p>
            <a:pPr algn="r"/>
            <a:r>
              <a:rPr lang="ru-RU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Мажимбаева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Рената</a:t>
            </a:r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42118"/>
            <a:ext cx="47284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«Вечерним альбомом» двумя годами позже последовал второй сборник — «Волшебный фонарь».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&amp;Kcy;&amp;acy;&amp;rcy;&amp;tcy;&amp;icy;&amp;ncy;&amp;kcy;&amp;icy; &amp;pcy;&amp;ocy; &amp;zcy;&amp;acy;&amp;pcy;&amp;rcy;&amp;ocy;&amp;scy;&amp;ucy; &amp;mcy;&amp;acy;&amp;rcy;&amp;icy;&amp;ncy;&amp;acy; &amp;tscy;&amp;vcy;&amp;iecy;&amp;tcy;&amp;acy;&amp;iecy;&amp;vcy;&amp;acy; &amp;vcy;&amp;ocy;&amp;lcy;&amp;shcy;&amp;iecy;&amp;bcy;&amp;ncy;&amp;ycy;&amp;jcy; &amp;fcy;&amp;ocy;&amp;ncy;&amp;acy;&amp;r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185" y="330423"/>
            <a:ext cx="3285457" cy="46407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519932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1913 году выходит третий сборник — «Из двух книг». 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0" name="Picture 4" descr="&amp;Kcy;&amp;acy;&amp;rcy;&amp;tcy;&amp;icy;&amp;ncy;&amp;kcy;&amp;icy; &amp;pcy;&amp;ocy; &amp;zcy;&amp;acy;&amp;pcy;&amp;rcy;&amp;ocy;&amp;scy;&amp;ucy; &amp;mcy;&amp;acy;&amp;rcy;&amp;icy;&amp;ncy;&amp;acy; &amp;tscy;&amp;vcy;&amp;iecy;&amp;tcy;&amp;acy;&amp;iecy;&amp;vcy;&amp;acy; &amp;icy;&amp;zcy; &amp;dcy;&amp;vcy;&amp;ucy;&amp;khcy; &amp;kcy;&amp;ncy;&amp;icy;&amp;g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9313" y="324217"/>
            <a:ext cx="3405772" cy="46228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4241" y="5473005"/>
            <a:ext cx="80731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июня 1914 В 1911 году Цветаева познакомилась со своим будущим мужем Сергеем Эфроном. 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&amp;Kcy;&amp;acy;&amp;rcy;&amp;tcy;&amp;icy;&amp;ncy;&amp;kcy;&amp;icy; &amp;pcy;&amp;ocy; &amp;zcy;&amp;acy;&amp;pcy;&amp;rcy;&amp;ocy;&amp;scy;&amp;ucy; &amp;mcy;&amp;acy;&amp;rcy;&amp;icy;&amp;ncy;&amp;acy; &amp;tscy;&amp;vcy;&amp;iecy;&amp;tcy;&amp;acy;&amp;iecy;&amp;vcy;&amp;acy; &amp;mcy;&amp;ucy;&amp;z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6300" y="0"/>
            <a:ext cx="4457700" cy="4305301"/>
          </a:xfrm>
          <a:prstGeom prst="rect">
            <a:avLst/>
          </a:prstGeom>
          <a:noFill/>
        </p:spPr>
      </p:pic>
      <p:pic>
        <p:nvPicPr>
          <p:cNvPr id="25604" name="Picture 4" descr="&amp;Kcy;&amp;acy;&amp;rcy;&amp;tcy;&amp;icy;&amp;ncy;&amp;kcy;&amp;icy; &amp;pcy;&amp;ocy; &amp;zcy;&amp;acy;&amp;pcy;&amp;rcy;&amp;ocy;&amp;scy;&amp;ucy; &amp;mcy;&amp;acy;&amp;rcy;&amp;icy;&amp;ncy;&amp;acy; &amp;tscy;&amp;vcy;&amp;iecy;&amp;tcy;&amp;acy;&amp;iecy;&amp;vcy;&amp;acy; &amp;mcy;&amp;ucy;&amp;zh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663" y="529389"/>
            <a:ext cx="3225632" cy="499310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4611231"/>
            <a:ext cx="57150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января 1912 года состоялось венчание Марины Цветаевой и Сергея Эфрона.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этом же году у Марины и Сергея родилась дочь Ариадна ( Аля). 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&amp;Kcy;&amp;acy;&amp;rcy;&amp;tcy;&amp;icy;&amp;ncy;&amp;kcy;&amp;icy; &amp;pcy;&amp;ocy; &amp;zcy;&amp;acy;&amp;pcy;&amp;rcy;&amp;ocy;&amp;scy;&amp;ucy; &amp;mcy;&amp;acy;&amp;rcy;&amp;icy;&amp;ncy;&amp;acy; &amp;tscy;&amp;vcy;&amp;iecy;&amp;tcy;&amp;acy;&amp;iecy;&amp;vcy;&amp;acy; &amp;mcy;&amp;ucy;&amp;z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0326" y="2360040"/>
            <a:ext cx="2923674" cy="4497960"/>
          </a:xfrm>
          <a:prstGeom prst="rect">
            <a:avLst/>
          </a:prstGeom>
          <a:noFill/>
        </p:spPr>
      </p:pic>
      <p:pic>
        <p:nvPicPr>
          <p:cNvPr id="26628" name="Picture 4" descr="&amp;Kcy;&amp;acy;&amp;rcy;&amp;tcy;&amp;icy;&amp;ncy;&amp;kcy;&amp;icy; &amp;pcy;&amp;ocy; &amp;zcy;&amp;acy;&amp;pcy;&amp;rcy;&amp;ocy;&amp;scy;&amp;ucy; &amp;mcy;&amp;acy;&amp;rcy;&amp;icy;&amp;ncy;&amp;acy; &amp;tscy;&amp;vcy;&amp;iecy;&amp;tcy;&amp;acy;&amp;iecy;&amp;vcy;&amp;acy; &amp;mcy;&amp;ucy;&amp;zh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5028" y="0"/>
            <a:ext cx="3219450" cy="43053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Kcy;&amp;acy;&amp;rcy;&amp;tcy;&amp;icy;&amp;ncy;&amp;kcy;&amp;icy; &amp;pcy;&amp;ocy; &amp;zcy;&amp;acy;&amp;pcy;&amp;rcy;&amp;ocy;&amp;scy;&amp;ucy; &amp;mcy;&amp;acy;&amp;rcy;&amp;icy;&amp;ncy;&amp;acy; &amp;tscy;&amp;vcy;&amp;iecy;&amp;tcy;&amp;acy;&amp;iecy;&amp;vcy;&amp;acy; &amp;mcy;&amp;ucy;&amp;z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55821"/>
            <a:ext cx="2623818" cy="367172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46946" y="2456795"/>
            <a:ext cx="6653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Летом 1916 года Цветаева приехала в город Александров, где жила её сестра Анастасия с гражданским мужем М. </a:t>
            </a:r>
            <a:r>
              <a:rPr lang="ru-RU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Минцем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сыном Андреем. В Александрове Цветаевой был написан цикл стихотворений («К Ахматовой», «Стихи о Москве» и др.), а её пребывание в городе литературоведы позднее назвали «Александровским летом Марины Цветаевой».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1101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1917 году Цветаева родила дочь Ирину, которая умерла от голода в приюте в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Кунцево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(тогда в Подмосковье) в возрасте 3-х лет. Ариадна и Ирина Эфрон. 1919 год Годы Гражданской войны оказались для Цветаевой очень тяжелыми . Сергей Эфрон служил в рядах Белой армии. Марина жила в Москве, в Борисоглебском переулке. В эти годы появился цикл стихов «Лебединый стан», проникнутый сочувствием к белому движению.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&amp;Kcy;&amp;acy;&amp;rcy;&amp;tcy;&amp;icy;&amp;ncy;&amp;kcy;&amp;icy; &amp;pcy;&amp;ocy; &amp;zcy;&amp;acy;&amp;pcy;&amp;rcy;&amp;ocy;&amp;scy;&amp;ucy; &amp;mcy;&amp;acy;&amp;rcy;&amp;icy;&amp;ncy;&amp;acy; &amp;tscy;&amp;vcy;&amp;iecy;&amp;tcy;&amp;acy;&amp;iecy;&amp;vcy;&amp;acy; &amp;dcy;&amp;ocy;&amp;chcy;&amp;softcy; &amp;icy;&amp;rcy;&amp;icy;&amp;n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0359" y="0"/>
            <a:ext cx="5799220" cy="382106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56795"/>
            <a:ext cx="59315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мае 1922 года Цветаевой с дочерью Ариадной разрешили уехать за границу — к мужу, который, пережив разгром Деникина, будучи белым офицером, теперь стал студентом Пражского университета. Сначала Цветаева с дочерью недолго жила в Берлине, затем три года в предместьях Праги.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&amp;Kcy;&amp;acy;&amp;rcy;&amp;tcy;&amp;icy;&amp;ncy;&amp;kcy;&amp;icy; &amp;pcy;&amp;ocy; &amp;zcy;&amp;acy;&amp;pcy;&amp;rcy;&amp;ocy;&amp;scy;&amp;ucy; &amp;mcy;&amp;acy;&amp;rcy;&amp;icy;&amp;ncy;&amp;acy; &amp;tscy;&amp;vcy;&amp;iecy;&amp;tcy;&amp;acy;&amp;iecy;&amp;vcy;&amp;acy; &amp;dcy;&amp;ocy;&amp;chcy;&amp;softcy; &amp;icy;&amp;rcy;&amp;icy;&amp;n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9350" y="0"/>
            <a:ext cx="2914650" cy="43053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88169" y="118078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«Жизнь — вокзал… жизнь есть место, где жить нельзя». М.Цветаева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378130"/>
            <a:ext cx="45238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1925 году после рождения сына Георгия семья перебралась в Париж.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&amp;Kcy;&amp;acy;&amp;rcy;&amp;tcy;&amp;icy;&amp;ncy;&amp;kcy;&amp;icy; &amp;pcy;&amp;ocy; &amp;zcy;&amp;acy;&amp;pcy;&amp;rcy;&amp;ocy;&amp;scy;&amp;ucy; &amp;mcy;&amp;acy;&amp;rcy;&amp;icy;&amp;ncy;&amp;acy; &amp;tscy;&amp;vcy;&amp;iecy;&amp;tcy;&amp;acy;&amp;iecy;&amp;vcy;&amp;acy; &amp;scy;&amp;ycy;&amp;ncy; &amp;gcy;&amp;iecy;&amp;ocy;&amp;rcy;&amp;gcy;&amp;i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6905" y="348915"/>
            <a:ext cx="4872791" cy="3248527"/>
          </a:xfrm>
          <a:prstGeom prst="rect">
            <a:avLst/>
          </a:prstGeom>
          <a:noFill/>
        </p:spPr>
      </p:pic>
      <p:pic>
        <p:nvPicPr>
          <p:cNvPr id="31748" name="Picture 4" descr="&amp;Kcy;&amp;acy;&amp;rcy;&amp;tcy;&amp;icy;&amp;ncy;&amp;kcy;&amp;icy; &amp;pcy;&amp;ocy; &amp;zcy;&amp;acy;&amp;pcy;&amp;rcy;&amp;ocy;&amp;scy;&amp;ucy; &amp;mcy;&amp;acy;&amp;rcy;&amp;icy;&amp;ncy;&amp;acy; &amp;tscy;&amp;vcy;&amp;iecy;&amp;tcy;&amp;acy;&amp;iecy;&amp;vcy;&amp;acy; &amp;scy;&amp;ycy;&amp;ncy; &amp;gcy;&amp;iecy;&amp;ocy;&amp;rcy;&amp;gcy;&amp;i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9494" y="3681663"/>
            <a:ext cx="4764506" cy="3176337"/>
          </a:xfrm>
          <a:prstGeom prst="rect">
            <a:avLst/>
          </a:prstGeom>
          <a:noFill/>
        </p:spPr>
      </p:pic>
      <p:pic>
        <p:nvPicPr>
          <p:cNvPr id="31750" name="Picture 6" descr="&amp;Kcy;&amp;acy;&amp;rcy;&amp;tcy;&amp;icy;&amp;ncy;&amp;kcy;&amp;icy; &amp;pcy;&amp;ocy; &amp;zcy;&amp;acy;&amp;pcy;&amp;rcy;&amp;ocy;&amp;scy;&amp;ucy; &amp;mcy;&amp;acy;&amp;rcy;&amp;icy;&amp;ncy;&amp;acy; &amp;tscy;&amp;vcy;&amp;iecy;&amp;tcy;&amp;acy;&amp;iecy;&amp;vcy;&amp;acy; &amp;scy;&amp;ycy;&amp;ncy; &amp;gcy;&amp;iecy;&amp;ocy;&amp;rcy;&amp;gcy;&amp;icy;&amp;j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3081" y="0"/>
            <a:ext cx="3080919" cy="361708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611231"/>
            <a:ext cx="88793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Большинство из созданного Цветаевой в эмиграции осталось неопубликованным. В 1928 в Париже выходит последний прижизненный сборник поэтессы — «После России», включивший в себя стихотворения 1922—1925 годов.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&amp;Kcy;&amp;acy;&amp;rcy;&amp;tcy;&amp;icy;&amp;ncy;&amp;kcy;&amp;icy; &amp;pcy;&amp;ocy; &amp;zcy;&amp;acy;&amp;pcy;&amp;rcy;&amp;ocy;&amp;scy;&amp;ucy; &amp;mcy;&amp;acy;&amp;rcy;&amp;icy;&amp;ncy;&amp;acy; &amp;tscy;&amp;vcy;&amp;iecy;&amp;tcy;&amp;acy;&amp;iecy;&amp;vcy;&amp;acy; &amp;vcy; &amp;rcy;&amp;ocy;&amp;scy;&amp;scy;&amp;i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3650" y="0"/>
            <a:ext cx="2800350" cy="43053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4242" y="1860430"/>
            <a:ext cx="54503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«Моя неудача в эмиграции — в том, что я не эмигрант, что я по духу, то есть по воздуху и по размаху — там, туда, оттуда…». 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95296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марта 1937 г. выехала в Москву Ариадна, первой из семьи получив возможность вернуться на родину. 10 октября того же года из Франции бежал Эфрон, оказавшись замешанным в заказном политическом убийстве. В 1939 году Цветаева вернулась в СССР вслед за мужем и дочерью. 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 descr="&amp;Kcy;&amp;acy;&amp;rcy;&amp;tcy;&amp;icy;&amp;ncy;&amp;kcy;&amp;icy; &amp;pcy;&amp;ocy; &amp;zcy;&amp;acy;&amp;pcy;&amp;rcy;&amp;ocy;&amp;scy;&amp;ucy; &amp;mcy;&amp;acy;&amp;rcy;&amp;icy;&amp;ncy;&amp;acy; &amp;tscy;&amp;vcy;&amp;iecy;&amp;tcy;&amp;acy;&amp;iecy;&amp;vcy;&amp;acy; &amp;bcy;&amp;ocy;&amp;lcy;&amp;shcy;&amp;iecy;&amp;v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6453" y="0"/>
            <a:ext cx="4981074" cy="340097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411" y="5042118"/>
            <a:ext cx="71467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Марина Цветаева похоронена 2 сентября 1941 года на Петропавловском кладбище в г. Елабуге. Точное расположение её могилы неизвестно.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8" name="Picture 4" descr="&amp;Kcy;&amp;acy;&amp;rcy;&amp;tcy;&amp;icy;&amp;ncy;&amp;kcy;&amp;icy; &amp;pcy;&amp;ocy; &amp;zcy;&amp;acy;&amp;pcy;&amp;rcy;&amp;ocy;&amp;scy;&amp;ucy; &amp;tscy;&amp;vcy;&amp;iecy;&amp;tcy;&amp;acy;&amp;iecy;&amp;vcy;&amp;acy; &amp;pcy;&amp;acy;&amp;mcy;&amp;yacy;&amp;tcy;&amp;ncy;&amp;icy;&amp;kcy; &amp;iecy;&amp;lcy;&amp;acy;&amp;bcy;&amp;ucy;&amp;g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1980" y="1812591"/>
            <a:ext cx="4956174" cy="3060199"/>
          </a:xfrm>
          <a:prstGeom prst="rect">
            <a:avLst/>
          </a:prstGeom>
          <a:noFill/>
        </p:spPr>
      </p:pic>
      <p:pic>
        <p:nvPicPr>
          <p:cNvPr id="36870" name="Picture 6" descr="&amp;Kcy;&amp;acy;&amp;rcy;&amp;tcy;&amp;icy;&amp;ncy;&amp;kcy;&amp;icy; &amp;pcy;&amp;ocy; &amp;zcy;&amp;acy;&amp;pcy;&amp;rcy;&amp;ocy;&amp;scy;&amp;ucy; &amp;tscy;&amp;vcy;&amp;iecy;&amp;tcy;&amp;acy;&amp;iecy;&amp;vcy;&amp;acy; &amp;pcy;&amp;acy;&amp;mcy;&amp;yacy;&amp;tcy;&amp;ncy;&amp;icy;&amp;kcy; &amp;iecy;&amp;lcy;&amp;acy;&amp;bcy;&amp;ucy;&amp;g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33583" cy="5022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8368" y="3283221"/>
            <a:ext cx="5955632" cy="263631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Мари́на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Ива́новна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Цвета́ева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( 26 сентября ( 8 октября) 1892, Москва, Российская империя — 31 августа 1941, Елабуга, СССР) — русская поэтесса, прозаик, переводчик, один из крупнейших русских поэтов XX века. 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 descr="&amp;Kcy;&amp;acy;&amp;rcy;&amp;tcy;&amp;icy;&amp;ncy;&amp;kcy;&amp;icy; &amp;pcy;&amp;ocy; &amp;zcy;&amp;acy;&amp;pcy;&amp;rcy;&amp;ocy;&amp;scy;&amp;ucy; &amp;mcy;&amp;acy;&amp;rcy;&amp;icy;&amp;ncy;&amp;acy; &amp;tscy;&amp;vcy;&amp;iecy;&amp;tcy;&amp;acy;&amp;iecy;&amp;vcy;&amp;acy; &amp;pcy;&amp;ocy;&amp;rcy;&amp;tcy;&amp;rcy;&amp;iecy;&amp;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52699"/>
            <a:ext cx="3257550" cy="4305301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1744581" y="866275"/>
            <a:ext cx="5678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 можешь знать ты обо мне, раз ты со мной не спал и не пил?»  М.Цветаева</a:t>
            </a:r>
            <a:endParaRPr lang="ru-RU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1937" y="3811012"/>
            <a:ext cx="68820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высоком берегу Оки, в её любимом городе Таруса согласно воле Цветаевой установлен камень (тарусский доломит) с надписью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«Здесь хотела бы лежать Марина Цветаева». 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 descr="&amp;Kcy;&amp;acy;&amp;rcy;&amp;tcy;&amp;icy;&amp;ncy;&amp;kcy;&amp;icy; &amp;pcy;&amp;ocy; &amp;zcy;&amp;acy;&amp;pcy;&amp;rcy;&amp;ocy;&amp;scy;&amp;ucy; &amp;tscy;&amp;vcy;&amp;iecy;&amp;tcy;&amp;acy;&amp;iecy;&amp;vcy;&amp;acy; &amp;pcy;&amp;acy;&amp;mcy;&amp;yacy;&amp;tcy;&amp;ncy;&amp;icy;&amp;kcy; &amp;ncy;&amp;acy; &amp;bcy;&amp;iecy;&amp;rcy;&amp;iecy;&amp;gcy;&amp;ucy; &amp;o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088160" cy="3814011"/>
          </a:xfrm>
          <a:prstGeom prst="rect">
            <a:avLst/>
          </a:prstGeom>
          <a:noFill/>
        </p:spPr>
      </p:pic>
      <p:pic>
        <p:nvPicPr>
          <p:cNvPr id="38916" name="Picture 4" descr="&amp;Kcy;&amp;acy;&amp;rcy;&amp;tcy;&amp;icy;&amp;ncy;&amp;kcy;&amp;icy; &amp;pcy;&amp;ocy; &amp;zcy;&amp;acy;&amp;pcy;&amp;rcy;&amp;ocy;&amp;scy;&amp;ucy; &amp;tscy;&amp;vcy;&amp;iecy;&amp;tcy;&amp;acy;&amp;iecy;&amp;vcy;&amp;acy; &amp;pcy;&amp;acy;&amp;mcy;&amp;yacy;&amp;tcy;&amp;ncy;&amp;icy;&amp;kcy; &amp;ncy;&amp;acy; &amp;bcy;&amp;iecy;&amp;rcy;&amp;iecy;&amp;gcy;&amp;ucy; &amp;ocy;&amp;k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9831" y="1219285"/>
            <a:ext cx="3729789" cy="2486527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1936" y="3811012"/>
            <a:ext cx="6882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Прочитать стихотворение</a:t>
            </a:r>
          </a:p>
          <a:p>
            <a:pPr algn="ctr"/>
            <a:r>
              <a:rPr lang="ru-RU" dirty="0" smtClean="0"/>
              <a:t> </a:t>
            </a:r>
            <a:r>
              <a:rPr lang="ru-RU" sz="3200" i="1" dirty="0"/>
              <a:t>«Рябину рубили зорькою... 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8490540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img-fotki.yandex.ru/get/3303/smprokhorov2008.1c/0_2e01c_b55a317c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08684"/>
            <a:ext cx="3342273" cy="3549316"/>
          </a:xfrm>
          <a:prstGeom prst="rect">
            <a:avLst/>
          </a:prstGeom>
          <a:noFill/>
        </p:spPr>
      </p:pic>
      <p:pic>
        <p:nvPicPr>
          <p:cNvPr id="17410" name="Picture 2" descr="&amp;Kcy;&amp;acy;&amp;rcy;&amp;tcy;&amp;icy;&amp;ncy;&amp;kcy;&amp;icy; &amp;pcy;&amp;ocy; &amp;zcy;&amp;acy;&amp;pcy;&amp;rcy;&amp;ocy;&amp;scy;&amp;ucy; &amp;mcy;&amp;acy;&amp;rcy;&amp;icy;&amp;ncy;&amp;acy; &amp;tscy;&amp;vcy;&amp;iecy;&amp;tcy;&amp;acy;&amp;iecy;&amp;vcy;&amp;acy; &amp;icy; &amp;rcy;&amp;yacy;&amp;bcy;&amp;icy;&amp;n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3895" y="0"/>
            <a:ext cx="3850105" cy="27552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83042" y="3404937"/>
            <a:ext cx="64609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Марина Цветаева родилась 26 сентября (8 октября) 1892 года в Москве, в день, когда православная церковь празднует память евангелиста Иоанна Богослова. Это совпадение нашло отражение в нескольких стихотворениях поэта. </a:t>
            </a:r>
          </a:p>
          <a:p>
            <a:pPr algn="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Например, в стихотворении 1916 года: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21305" y="252662"/>
            <a:ext cx="32485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«Красною кистью</a:t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Рябина зажглась.</a:t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Падали листья,</a:t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родилась.</a:t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Спорили сотни</a:t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Колоколов.</a:t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был субботний:</a:t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 Богослов».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01979" y="1802592"/>
            <a:ext cx="41388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Её отец, Иван Владимирович, - профессор Московского университета, известный филолог и искусствовед; стал в дальнейшем директором </a:t>
            </a:r>
            <a:r>
              <a:rPr lang="ru-RU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Румянцевского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музея и основателем Музея изящных искусств. 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&amp;Kcy;&amp;acy;&amp;rcy;&amp;tcy;&amp;icy;&amp;ncy;&amp;kcy;&amp;icy; &amp;pcy;&amp;ocy; &amp;zcy;&amp;acy;&amp;pcy;&amp;rcy;&amp;ocy;&amp;scy;&amp;ucy; &amp;mcy;&amp;acy;&amp;rcy;&amp;icy;&amp;ncy;&amp;acy; &amp;tscy;&amp;vcy;&amp;iecy;&amp;tcy;&amp;acy;&amp;iecy;&amp;vcy;&amp;acy; &amp;rcy;&amp;ocy;&amp;dcy;&amp;icy;&amp;tcy;&amp;iecy;&amp;l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62526"/>
            <a:ext cx="3566517" cy="52854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1663" y="1595021"/>
            <a:ext cx="464418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Мать, Мария Александровна </a:t>
            </a:r>
            <a:r>
              <a:rPr lang="ru-RU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Мейн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(по происхождению — из обрусевшей польско-немецкой семьи), была пианисткой, ученицей Антона Рубинштейна. Огромное влияние на Марину, на формирование её характера оказывала мать. Она мечтала видеть дочь музыкантом.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t-smertina.narod.ru/litphoto/marina/cvetaeva/tsvetaeva_maria_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3667125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4716" y="1167064"/>
            <a:ext cx="32725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смерти матери от чахотки в 1906 году Марина с сестрой Анастасией остались на попечении отца. Анастасия (слева) и Марина Цветаевы.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http://t-smertina.narod.ru/litphoto/marina/cvetaeva/tsvetaeva_4_19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7010" y="0"/>
            <a:ext cx="4186989" cy="3223982"/>
          </a:xfrm>
          <a:prstGeom prst="rect">
            <a:avLst/>
          </a:prstGeom>
          <a:noFill/>
        </p:spPr>
      </p:pic>
      <p:pic>
        <p:nvPicPr>
          <p:cNvPr id="20484" name="Picture 4" descr="http://materinstvo.ru/skins/default/public/images/articles/s8474_1380793813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332" y="3268579"/>
            <a:ext cx="4229668" cy="339691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Kcy;&amp;acy;&amp;rcy;&amp;tcy;&amp;icy;&amp;ncy;&amp;kcy;&amp;icy; &amp;pcy;&amp;ocy; &amp;zcy;&amp;acy;&amp;pcy;&amp;rcy;&amp;ocy;&amp;scy;&amp;ucy; &amp;mcy;&amp;acy;&amp;rcy;&amp;icy;&amp;ncy;&amp;acy; &amp;tscy;&amp;vcy;&amp;iecy;&amp;tcy;&amp;acy;&amp;iecy;&amp;vcy;&amp;acy; &amp;dcy;&amp;ocy;&amp;m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5474" y="0"/>
            <a:ext cx="3248526" cy="25536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2456795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Детские годы Цветаевой прошли в Москве и в Тарусе. Из-за болезни матери она подолгу жила в Италии, Швейцарии и Германии.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«Дом </a:t>
            </a:r>
            <a:r>
              <a:rPr lang="ru-RU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Тьо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» был куплен в 1899 г. дедом М.Цветаевой. После его смерти в доме прожила последние 20 лет своей жизни его вторая жена, которую малолетние Марина и Ася прозвали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Тьо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r>
              <a:rPr lang="ru-RU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Тьо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«тёти». Прозвище         «</a:t>
            </a:r>
            <a:r>
              <a:rPr lang="ru-RU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Тьо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перешло и на дом. В этом доме Марина и Анастасия жили во время зимних приездов в Тарусу в 1907-1910 гг. 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8" name="Picture 4" descr="&amp;Kcy;&amp;acy;&amp;rcy;&amp;tcy;&amp;icy;&amp;ncy;&amp;kcy;&amp;icy; &amp;pcy;&amp;ocy; &amp;zcy;&amp;acy;&amp;pcy;&amp;rcy;&amp;ocy;&amp;scy;&amp;ucy; &amp;mcy;&amp;acy;&amp;rcy;&amp;icy;&amp;ncy;&amp;acy; &amp;tscy;&amp;vcy;&amp;iecy;&amp;tcy;&amp;acy;&amp;iecy;&amp;vcy;&amp;acy; &amp;dcy;&amp;ocy;&amp;m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4758" y="0"/>
            <a:ext cx="3320716" cy="24905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&amp;Kcy;&amp;acy;&amp;rcy;&amp;tcy;&amp;icy;&amp;ncy;&amp;kcy;&amp;icy; &amp;pcy;&amp;ocy; &amp;zcy;&amp;acy;&amp;pcy;&amp;rcy;&amp;ocy;&amp;scy;&amp;ucy; &amp;gcy;&amp;icy;&amp;mcy;&amp;ncy;&amp;acy;&amp;zcy;&amp;icy;&amp;yacy; &amp;bcy;&amp;rcy;&amp;yucy;&amp;khcy;&amp;ocy;&amp;ncy;&amp;iecy;&amp;ncy;&amp;k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0122" y="0"/>
            <a:ext cx="2683878" cy="34172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331857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Начальное образование Марина Ивановна получила в Москве, в частной женской гимназии М . Т. </a:t>
            </a:r>
            <a:r>
              <a:rPr lang="ru-RU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Брюхоненко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Продолжила его в пансионах Лозанны (Швейцария) и </a:t>
            </a:r>
            <a:r>
              <a:rPr lang="ru-RU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Фрайбурга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(Германия). В шестнадцать лет предприняла поездку в Париж, чтобы прослушать в Сорбонне краткий курс лекций о </a:t>
            </a:r>
            <a:r>
              <a:rPr lang="ru-RU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старофранцузской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литературе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22530" name="AutoShape 2" descr="&amp;Kcy;&amp;acy;&amp;rcy;&amp;tcy;&amp;icy;&amp;ncy;&amp;kcy;&amp;icy; &amp;pcy;&amp;ocy; &amp;zcy;&amp;acy;&amp;pcy;&amp;rcy;&amp;ocy;&amp;scy;&amp;ucy; &amp;gcy;&amp;icy;&amp;mcy;&amp;ncy;&amp;acy;&amp;zcy;&amp;icy;&amp;yacy; &amp;bcy;&amp;rcy;&amp;yucy;&amp;khcy;&amp;ocy;&amp;ncy;&amp;iecy;&amp;ncy;&amp;kcy;&amp;ocy;"/>
          <p:cNvSpPr>
            <a:spLocks noChangeAspect="1" noChangeArrowheads="1"/>
          </p:cNvSpPr>
          <p:nvPr/>
        </p:nvSpPr>
        <p:spPr bwMode="auto">
          <a:xfrm>
            <a:off x="155575" y="-890588"/>
            <a:ext cx="2457450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&amp;Kcy;&amp;acy;&amp;rcy;&amp;tcy;&amp;icy;&amp;ncy;&amp;kcy;&amp;icy; &amp;pcy;&amp;ocy; &amp;zcy;&amp;acy;&amp;pcy;&amp;rcy;&amp;ocy;&amp;scy;&amp;ucy; &amp;gcy;&amp;icy;&amp;mcy;&amp;ncy;&amp;acy;&amp;zcy;&amp;icy;&amp;yacy; &amp;bcy;&amp;rcy;&amp;yucy;&amp;khcy;&amp;ocy;&amp;ncy;&amp;iecy;&amp;ncy;&amp;kcy;&amp;ocy;"/>
          <p:cNvSpPr>
            <a:spLocks noChangeAspect="1" noChangeArrowheads="1"/>
          </p:cNvSpPr>
          <p:nvPr/>
        </p:nvSpPr>
        <p:spPr bwMode="auto">
          <a:xfrm>
            <a:off x="155575" y="-890588"/>
            <a:ext cx="2457450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&amp;Kcy;&amp;acy;&amp;rcy;&amp;tcy;&amp;icy;&amp;ncy;&amp;kcy;&amp;icy; &amp;pcy;&amp;ocy; &amp;zcy;&amp;acy;&amp;pcy;&amp;rcy;&amp;ocy;&amp;scy;&amp;ucy; &amp;gcy;&amp;icy;&amp;mcy;&amp;ncy;&amp;acy;&amp;zcy;&amp;icy;&amp;yacy; &amp;bcy;&amp;rcy;&amp;yucy;&amp;khcy;&amp;ocy;&amp;ncy;&amp;iecy;&amp;ncy;&amp;kcy;&amp;ocy;"/>
          <p:cNvSpPr>
            <a:spLocks noChangeAspect="1" noChangeArrowheads="1"/>
          </p:cNvSpPr>
          <p:nvPr/>
        </p:nvSpPr>
        <p:spPr bwMode="auto">
          <a:xfrm>
            <a:off x="155575" y="-890588"/>
            <a:ext cx="2457450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8" name="Picture 10" descr="&amp;Kcy;&amp;acy;&amp;rcy;&amp;tcy;&amp;icy;&amp;ncy;&amp;kcy;&amp;icy; &amp;pcy;&amp;ocy; &amp;zcy;&amp;acy;&amp;pcy;&amp;rcy;&amp;ocy;&amp;scy;&amp;ucy; &amp;gcy;&amp;icy;&amp;mcy;&amp;ncy;&amp;acy;&amp;zcy;&amp;icy;&amp;yacy; &amp;bcy;&amp;rcy;&amp;yucy;&amp;khcy;&amp;ocy;&amp;ncy;&amp;iecy;&amp;ncy;&amp;k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1011" y="0"/>
            <a:ext cx="3807159" cy="31069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Kcy;&amp;acy;&amp;rcy;&amp;tcy;&amp;icy;&amp;ncy;&amp;kcy;&amp;icy; &amp;pcy;&amp;ocy; &amp;zcy;&amp;acy;&amp;pcy;&amp;rcy;&amp;ocy;&amp;scy;&amp;ucy; &amp;mcy;&amp;acy;&amp;rcy;&amp;icy;&amp;ncy;&amp;acy; &amp;tscy;&amp;vcy;&amp;iecy;&amp;tcy;&amp;acy;&amp;iecy;&amp;vcy;&amp;acy; &amp;vcy;&amp;iecy;&amp;chcy;&amp;iecy;&amp;rcy;&amp;ncy;&amp;icy;&amp;jcy; &amp;acy;&amp;lcy;&amp;softcy;&amp;bcy;&amp;ocy;&amp;m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6475" y="2552699"/>
            <a:ext cx="3057525" cy="43053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3318570"/>
            <a:ext cx="61361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1910 году Марина опубликовала (в типографии А . А. </a:t>
            </a:r>
            <a:r>
              <a:rPr lang="ru-RU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Левенсона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на свои собственные деньги первый сборник стихов — «Вечерний альбом». (Сборник посвящён памяти Марии Башкирцевой, что подчёркивает его «дневниковую » направленность).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622" y="1150567"/>
            <a:ext cx="66775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«Эта книга – не только милая книга девических признаний, но и книга прекрасных стихотворений» Н. Гумилёв 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844</Words>
  <Application>Microsoft Office PowerPoint</Application>
  <PresentationFormat>Экран (4:3)</PresentationFormat>
  <Paragraphs>36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Марина Цветаева Жизнь и творчество поэта</vt:lpstr>
      <vt:lpstr>Мари́на Ива́новна Цвета́ева ( 26 сентября ( 8 октября) 1892, Москва, Российская империя — 31 августа 1941, Елабуга, СССР) — русская поэтесса, прозаик, переводчик, один из крупнейших русских поэтов XX века.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</cp:lastModifiedBy>
  <cp:revision>112</cp:revision>
  <dcterms:created xsi:type="dcterms:W3CDTF">2014-11-21T11:00:06Z</dcterms:created>
  <dcterms:modified xsi:type="dcterms:W3CDTF">2020-05-01T19:20:56Z</dcterms:modified>
</cp:coreProperties>
</file>