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r_nasekM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Щуабилеб</a:t>
            </a:r>
            <a:r>
              <a:rPr lang="ru-RU" dirty="0" smtClean="0"/>
              <a:t> май. </a:t>
            </a:r>
            <a:r>
              <a:rPr lang="ru-RU" dirty="0" err="1" smtClean="0"/>
              <a:t>Талат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Диктант.</a:t>
            </a:r>
            <a:br>
              <a:rPr lang="ru-RU" dirty="0" smtClean="0"/>
            </a:b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алаги</a:t>
            </a:r>
            <a:r>
              <a:rPr lang="ru-RU" dirty="0" smtClean="0"/>
              <a:t> бац</a:t>
            </a:r>
            <a:r>
              <a:rPr lang="en-US" dirty="0" smtClean="0"/>
              <a:t>I</a:t>
            </a:r>
            <a:r>
              <a:rPr lang="ru-RU" dirty="0" err="1" smtClean="0"/>
              <a:t>ги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ir_nasekMin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6500858" cy="5154626"/>
          </a:xfrm>
        </p:spPr>
        <p:txBody>
          <a:bodyPr>
            <a:normAutofit/>
          </a:bodyPr>
          <a:lstStyle/>
          <a:p>
            <a:r>
              <a:rPr lang="ru-RU" dirty="0" smtClean="0"/>
              <a:t>Зах1матал раг1аби: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къерщезе,х1их1иди,тайи,рурудулеб.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</Words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Щуабилеб май. Талат къо. Диктант. ГIалаги бацIги. </vt:lpstr>
      <vt:lpstr>Зах1матал раг1аби:  къерщезе,х1их1иди,тайи,рурудулеб.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Щуабилеб май. Талат къо. Диктант. ГIалаги бацIги. </dc:title>
  <dc:creator>User</dc:creator>
  <cp:lastModifiedBy>User</cp:lastModifiedBy>
  <cp:revision>2</cp:revision>
  <dcterms:created xsi:type="dcterms:W3CDTF">2020-04-25T12:16:26Z</dcterms:created>
  <dcterms:modified xsi:type="dcterms:W3CDTF">2020-04-25T12:31:57Z</dcterms:modified>
</cp:coreProperties>
</file>