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75" r:id="rId6"/>
    <p:sldId id="262" r:id="rId7"/>
    <p:sldId id="263" r:id="rId8"/>
    <p:sldId id="278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42A9C-9ADF-467C-8280-42792CFF83B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A79440F-133E-46D4-8258-CD6418482357}">
      <dgm:prSet phldrT="[Текст]" custT="1"/>
      <dgm:spPr/>
      <dgm:t>
        <a:bodyPr/>
        <a:lstStyle/>
        <a:p>
          <a:r>
            <a:rPr lang="ru-RU" sz="16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Материя</a:t>
          </a:r>
          <a:endParaRPr lang="ru-RU" sz="16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17CE39F-3F96-4AE0-BF64-236EA833350D}" type="parTrans" cxnId="{C67EC35F-744A-4C72-805A-2C9EAD6A735E}">
      <dgm:prSet/>
      <dgm:spPr/>
      <dgm:t>
        <a:bodyPr/>
        <a:lstStyle/>
        <a:p>
          <a:endParaRPr lang="ru-RU"/>
        </a:p>
      </dgm:t>
    </dgm:pt>
    <dgm:pt modelId="{EA6AD24B-5296-4575-B7C6-0A00F1A1B8C2}" type="sibTrans" cxnId="{C67EC35F-744A-4C72-805A-2C9EAD6A735E}">
      <dgm:prSet/>
      <dgm:spPr/>
      <dgm:t>
        <a:bodyPr/>
        <a:lstStyle/>
        <a:p>
          <a:endParaRPr lang="ru-RU"/>
        </a:p>
      </dgm:t>
    </dgm:pt>
    <dgm:pt modelId="{18793991-8B04-43B8-A15E-3E459A98A28E}">
      <dgm:prSet phldrT="[Текст]" custT="1"/>
      <dgm:spPr/>
      <dgm:t>
        <a:bodyPr/>
        <a:lstStyle/>
        <a:p>
          <a:r>
            <a:rPr lang="ru-RU" sz="1600" dirty="0" smtClean="0"/>
            <a:t>Поле</a:t>
          </a:r>
          <a:endParaRPr lang="ru-RU" sz="1600" dirty="0"/>
        </a:p>
      </dgm:t>
    </dgm:pt>
    <dgm:pt modelId="{734319D0-BBAB-465F-A322-CF6A9E2EAA41}" type="parTrans" cxnId="{2EC457E3-5321-4455-AEB5-DD8A70473D7D}">
      <dgm:prSet/>
      <dgm:spPr/>
      <dgm:t>
        <a:bodyPr/>
        <a:lstStyle/>
        <a:p>
          <a:endParaRPr lang="ru-RU" dirty="0"/>
        </a:p>
      </dgm:t>
    </dgm:pt>
    <dgm:pt modelId="{1B0222F0-3F35-44F9-9D55-425CFABA41E5}" type="sibTrans" cxnId="{2EC457E3-5321-4455-AEB5-DD8A70473D7D}">
      <dgm:prSet/>
      <dgm:spPr/>
      <dgm:t>
        <a:bodyPr/>
        <a:lstStyle/>
        <a:p>
          <a:endParaRPr lang="ru-RU"/>
        </a:p>
      </dgm:t>
    </dgm:pt>
    <dgm:pt modelId="{77F41296-087E-4F58-9775-97A453266749}">
      <dgm:prSet phldrT="[Текст]" custT="1"/>
      <dgm:spPr/>
      <dgm:t>
        <a:bodyPr vert="vert270"/>
        <a:lstStyle/>
        <a:p>
          <a:r>
            <a:rPr lang="ru-RU" sz="1600" dirty="0" smtClean="0"/>
            <a:t>Гравитационное</a:t>
          </a:r>
          <a:endParaRPr lang="ru-RU" sz="1600" dirty="0"/>
        </a:p>
      </dgm:t>
    </dgm:pt>
    <dgm:pt modelId="{4F5E07A1-3418-4B25-9DF6-5FCDEF191EC9}" type="parTrans" cxnId="{BB6C5945-A18F-428E-8A8E-F58F3373A59B}">
      <dgm:prSet/>
      <dgm:spPr/>
      <dgm:t>
        <a:bodyPr/>
        <a:lstStyle/>
        <a:p>
          <a:endParaRPr lang="ru-RU" dirty="0"/>
        </a:p>
      </dgm:t>
    </dgm:pt>
    <dgm:pt modelId="{2866B21C-C883-4D75-B6E0-37FBED75C639}" type="sibTrans" cxnId="{BB6C5945-A18F-428E-8A8E-F58F3373A59B}">
      <dgm:prSet/>
      <dgm:spPr/>
      <dgm:t>
        <a:bodyPr/>
        <a:lstStyle/>
        <a:p>
          <a:endParaRPr lang="ru-RU"/>
        </a:p>
      </dgm:t>
    </dgm:pt>
    <dgm:pt modelId="{2D7B3BE8-9826-4C54-984D-0921A2D1990D}">
      <dgm:prSet phldrT="[Текст]" custT="1"/>
      <dgm:spPr/>
      <dgm:t>
        <a:bodyPr vert="vert270"/>
        <a:lstStyle/>
        <a:p>
          <a:r>
            <a:rPr lang="ru-RU" sz="1600" dirty="0" smtClean="0"/>
            <a:t>Электромагнитное</a:t>
          </a:r>
          <a:endParaRPr lang="ru-RU" sz="1600" dirty="0"/>
        </a:p>
      </dgm:t>
    </dgm:pt>
    <dgm:pt modelId="{66F58D5F-452E-47AF-BF68-1317151D8720}" type="parTrans" cxnId="{1348A58A-3866-4070-9692-C59C468AADA8}">
      <dgm:prSet/>
      <dgm:spPr/>
      <dgm:t>
        <a:bodyPr/>
        <a:lstStyle/>
        <a:p>
          <a:endParaRPr lang="ru-RU" dirty="0"/>
        </a:p>
      </dgm:t>
    </dgm:pt>
    <dgm:pt modelId="{95DA8223-9737-4011-934F-7A1299ED23DE}" type="sibTrans" cxnId="{1348A58A-3866-4070-9692-C59C468AADA8}">
      <dgm:prSet/>
      <dgm:spPr/>
      <dgm:t>
        <a:bodyPr/>
        <a:lstStyle/>
        <a:p>
          <a:endParaRPr lang="ru-RU"/>
        </a:p>
      </dgm:t>
    </dgm:pt>
    <dgm:pt modelId="{21F68083-4F67-4FCB-86EC-518989DF7B7F}">
      <dgm:prSet phldrT="[Текст]" custT="1"/>
      <dgm:spPr/>
      <dgm:t>
        <a:bodyPr/>
        <a:lstStyle/>
        <a:p>
          <a:r>
            <a:rPr lang="ru-RU" sz="1600" dirty="0" smtClean="0"/>
            <a:t>Вещество</a:t>
          </a:r>
          <a:endParaRPr lang="ru-RU" sz="1600" dirty="0"/>
        </a:p>
      </dgm:t>
    </dgm:pt>
    <dgm:pt modelId="{6E77F869-560E-4EB8-BD60-548E3FF32E72}" type="parTrans" cxnId="{D599042B-6F1C-4D46-9205-7A839CBD8983}">
      <dgm:prSet/>
      <dgm:spPr/>
      <dgm:t>
        <a:bodyPr/>
        <a:lstStyle/>
        <a:p>
          <a:endParaRPr lang="ru-RU" dirty="0"/>
        </a:p>
      </dgm:t>
    </dgm:pt>
    <dgm:pt modelId="{2E006906-8D43-4EB3-9113-C6B98ACCD304}" type="sibTrans" cxnId="{D599042B-6F1C-4D46-9205-7A839CBD8983}">
      <dgm:prSet/>
      <dgm:spPr/>
      <dgm:t>
        <a:bodyPr/>
        <a:lstStyle/>
        <a:p>
          <a:endParaRPr lang="ru-RU"/>
        </a:p>
      </dgm:t>
    </dgm:pt>
    <dgm:pt modelId="{9AA82E47-56BE-49F0-BF26-CD0E878E8D90}">
      <dgm:prSet phldrT="[Текст]" custT="1"/>
      <dgm:spPr/>
      <dgm:t>
        <a:bodyPr vert="vert"/>
        <a:lstStyle/>
        <a:p>
          <a:r>
            <a:rPr lang="ru-RU" sz="1600" dirty="0" smtClean="0"/>
            <a:t>Твёрдое</a:t>
          </a:r>
          <a:endParaRPr lang="ru-RU" sz="1600" dirty="0"/>
        </a:p>
      </dgm:t>
    </dgm:pt>
    <dgm:pt modelId="{31452113-01DD-400C-9863-43353EA8DA01}" type="parTrans" cxnId="{0C27225A-6AC7-4C6E-9084-73FD5C9530D5}">
      <dgm:prSet/>
      <dgm:spPr/>
      <dgm:t>
        <a:bodyPr/>
        <a:lstStyle/>
        <a:p>
          <a:endParaRPr lang="ru-RU" dirty="0"/>
        </a:p>
      </dgm:t>
    </dgm:pt>
    <dgm:pt modelId="{2E0C9AF0-FF28-4970-B3DF-60CAB6EC9FC6}" type="sibTrans" cxnId="{0C27225A-6AC7-4C6E-9084-73FD5C9530D5}">
      <dgm:prSet/>
      <dgm:spPr/>
      <dgm:t>
        <a:bodyPr/>
        <a:lstStyle/>
        <a:p>
          <a:endParaRPr lang="ru-RU"/>
        </a:p>
      </dgm:t>
    </dgm:pt>
    <dgm:pt modelId="{BEED6F79-28E1-4F36-A814-688BDD1B5879}">
      <dgm:prSet custT="1"/>
      <dgm:spPr/>
      <dgm:t>
        <a:bodyPr vert="vert270"/>
        <a:lstStyle/>
        <a:p>
          <a:r>
            <a:rPr lang="ru-RU" sz="1600" dirty="0" smtClean="0"/>
            <a:t>Сильное</a:t>
          </a:r>
          <a:endParaRPr lang="ru-RU" sz="1600" dirty="0"/>
        </a:p>
      </dgm:t>
    </dgm:pt>
    <dgm:pt modelId="{9FFC661F-DED6-4A51-B8D9-97526D209886}" type="parTrans" cxnId="{B95CE881-11E0-4064-9A2E-252117637771}">
      <dgm:prSet/>
      <dgm:spPr/>
      <dgm:t>
        <a:bodyPr/>
        <a:lstStyle/>
        <a:p>
          <a:endParaRPr lang="ru-RU" dirty="0"/>
        </a:p>
      </dgm:t>
    </dgm:pt>
    <dgm:pt modelId="{584EC64E-B36D-40E9-AFBB-39C16CB5222C}" type="sibTrans" cxnId="{B95CE881-11E0-4064-9A2E-252117637771}">
      <dgm:prSet/>
      <dgm:spPr/>
      <dgm:t>
        <a:bodyPr/>
        <a:lstStyle/>
        <a:p>
          <a:endParaRPr lang="ru-RU"/>
        </a:p>
      </dgm:t>
    </dgm:pt>
    <dgm:pt modelId="{5385DC38-E580-4232-A08F-7B40C91D8A2E}">
      <dgm:prSet custT="1"/>
      <dgm:spPr/>
      <dgm:t>
        <a:bodyPr vert="vert270"/>
        <a:lstStyle/>
        <a:p>
          <a:r>
            <a:rPr lang="ru-RU" sz="1600" dirty="0" smtClean="0"/>
            <a:t>Слабое</a:t>
          </a:r>
          <a:endParaRPr lang="ru-RU" sz="1600" dirty="0"/>
        </a:p>
      </dgm:t>
    </dgm:pt>
    <dgm:pt modelId="{9D427F05-1263-4ACC-BC50-51F63AA1A72F}" type="parTrans" cxnId="{65027543-1B89-4BAB-923E-251FD944C5B9}">
      <dgm:prSet/>
      <dgm:spPr/>
      <dgm:t>
        <a:bodyPr/>
        <a:lstStyle/>
        <a:p>
          <a:endParaRPr lang="ru-RU" dirty="0"/>
        </a:p>
      </dgm:t>
    </dgm:pt>
    <dgm:pt modelId="{347ADB97-EFC6-4E96-9B0D-8B79A411383D}" type="sibTrans" cxnId="{65027543-1B89-4BAB-923E-251FD944C5B9}">
      <dgm:prSet/>
      <dgm:spPr/>
      <dgm:t>
        <a:bodyPr/>
        <a:lstStyle/>
        <a:p>
          <a:endParaRPr lang="ru-RU"/>
        </a:p>
      </dgm:t>
    </dgm:pt>
    <dgm:pt modelId="{593825BC-8375-4DC7-80C8-84E5DA34DCB1}">
      <dgm:prSet custT="1"/>
      <dgm:spPr/>
      <dgm:t>
        <a:bodyPr vert="vert"/>
        <a:lstStyle/>
        <a:p>
          <a:r>
            <a:rPr lang="ru-RU" sz="1600" dirty="0" smtClean="0"/>
            <a:t>Жидкое</a:t>
          </a:r>
          <a:endParaRPr lang="ru-RU" sz="1600" dirty="0"/>
        </a:p>
      </dgm:t>
    </dgm:pt>
    <dgm:pt modelId="{A021D24F-86C2-403E-9FD9-F424278031FB}" type="parTrans" cxnId="{907AC802-C4F9-485B-BF99-E4158513C7F3}">
      <dgm:prSet/>
      <dgm:spPr/>
      <dgm:t>
        <a:bodyPr/>
        <a:lstStyle/>
        <a:p>
          <a:endParaRPr lang="ru-RU" dirty="0"/>
        </a:p>
      </dgm:t>
    </dgm:pt>
    <dgm:pt modelId="{778C6722-749C-46A0-8BBD-7B92819E49FC}" type="sibTrans" cxnId="{907AC802-C4F9-485B-BF99-E4158513C7F3}">
      <dgm:prSet/>
      <dgm:spPr/>
      <dgm:t>
        <a:bodyPr/>
        <a:lstStyle/>
        <a:p>
          <a:endParaRPr lang="ru-RU"/>
        </a:p>
      </dgm:t>
    </dgm:pt>
    <dgm:pt modelId="{C07AEA78-7920-4BD6-AAB1-5A3F14F56906}">
      <dgm:prSet custT="1"/>
      <dgm:spPr/>
      <dgm:t>
        <a:bodyPr vert="vert"/>
        <a:lstStyle/>
        <a:p>
          <a:r>
            <a:rPr lang="ru-RU" sz="1600" dirty="0" smtClean="0"/>
            <a:t>Газообразное</a:t>
          </a:r>
          <a:endParaRPr lang="ru-RU" sz="1600" dirty="0"/>
        </a:p>
      </dgm:t>
    </dgm:pt>
    <dgm:pt modelId="{01D10993-9F0F-4DF6-9153-A379D18961A5}" type="parTrans" cxnId="{CD9782DE-C08F-47AA-A4BE-75BE0D83FEBF}">
      <dgm:prSet/>
      <dgm:spPr/>
      <dgm:t>
        <a:bodyPr/>
        <a:lstStyle/>
        <a:p>
          <a:endParaRPr lang="ru-RU" dirty="0"/>
        </a:p>
      </dgm:t>
    </dgm:pt>
    <dgm:pt modelId="{D038AED8-C3B0-43AA-94B5-898189C739D0}" type="sibTrans" cxnId="{CD9782DE-C08F-47AA-A4BE-75BE0D83FEBF}">
      <dgm:prSet/>
      <dgm:spPr/>
      <dgm:t>
        <a:bodyPr/>
        <a:lstStyle/>
        <a:p>
          <a:endParaRPr lang="ru-RU"/>
        </a:p>
      </dgm:t>
    </dgm:pt>
    <dgm:pt modelId="{CF2ADDB5-5FB6-4CEB-AF9F-9A83B372563C}">
      <dgm:prSet custT="1"/>
      <dgm:spPr/>
      <dgm:t>
        <a:bodyPr vert="vert"/>
        <a:lstStyle/>
        <a:p>
          <a:r>
            <a:rPr lang="ru-RU" sz="1600" dirty="0" smtClean="0"/>
            <a:t>Плазма</a:t>
          </a:r>
          <a:endParaRPr lang="ru-RU" sz="1600" dirty="0"/>
        </a:p>
      </dgm:t>
    </dgm:pt>
    <dgm:pt modelId="{05AB86E9-35EF-4E4B-A282-7A4439A022A9}" type="parTrans" cxnId="{39FCECC6-1304-47A3-9EE9-B53F67F58C16}">
      <dgm:prSet/>
      <dgm:spPr/>
      <dgm:t>
        <a:bodyPr/>
        <a:lstStyle/>
        <a:p>
          <a:endParaRPr lang="ru-RU" dirty="0"/>
        </a:p>
      </dgm:t>
    </dgm:pt>
    <dgm:pt modelId="{16244310-38A5-4F7A-80B6-08A1EE0F7545}" type="sibTrans" cxnId="{39FCECC6-1304-47A3-9EE9-B53F67F58C16}">
      <dgm:prSet/>
      <dgm:spPr/>
      <dgm:t>
        <a:bodyPr/>
        <a:lstStyle/>
        <a:p>
          <a:endParaRPr lang="ru-RU"/>
        </a:p>
      </dgm:t>
    </dgm:pt>
    <dgm:pt modelId="{C667BF0F-03B2-48E4-B837-BA09D01DDE8E}" type="pres">
      <dgm:prSet presAssocID="{25942A9C-9ADF-467C-8280-42792CFF83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21926C-A647-4101-A8D6-93A6642F97FB}" type="pres">
      <dgm:prSet presAssocID="{1A79440F-133E-46D4-8258-CD6418482357}" presName="hierRoot1" presStyleCnt="0"/>
      <dgm:spPr/>
      <dgm:t>
        <a:bodyPr/>
        <a:lstStyle/>
        <a:p>
          <a:endParaRPr lang="ru-RU"/>
        </a:p>
      </dgm:t>
    </dgm:pt>
    <dgm:pt modelId="{DEACC626-CDA2-485C-9FAD-67349F1354C1}" type="pres">
      <dgm:prSet presAssocID="{1A79440F-133E-46D4-8258-CD6418482357}" presName="composite" presStyleCnt="0"/>
      <dgm:spPr/>
      <dgm:t>
        <a:bodyPr/>
        <a:lstStyle/>
        <a:p>
          <a:endParaRPr lang="ru-RU"/>
        </a:p>
      </dgm:t>
    </dgm:pt>
    <dgm:pt modelId="{CBAEFAA7-4DEF-4F98-8418-0B0D2E7F52F4}" type="pres">
      <dgm:prSet presAssocID="{1A79440F-133E-46D4-8258-CD6418482357}" presName="background" presStyleLbl="node0" presStyleIdx="0" presStyleCnt="1"/>
      <dgm:spPr/>
      <dgm:t>
        <a:bodyPr/>
        <a:lstStyle/>
        <a:p>
          <a:endParaRPr lang="ru-RU"/>
        </a:p>
      </dgm:t>
    </dgm:pt>
    <dgm:pt modelId="{C22EDA52-83FB-4856-B15D-6A9751E95AF0}" type="pres">
      <dgm:prSet presAssocID="{1A79440F-133E-46D4-8258-CD6418482357}" presName="text" presStyleLbl="fgAcc0" presStyleIdx="0" presStyleCnt="1" custScaleX="165834" custScaleY="166487" custLinFactNeighborX="-12015" custLinFactNeighborY="3252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87F1248-4BBF-41CC-B4CC-07B8FD7D5BD3}" type="pres">
      <dgm:prSet presAssocID="{1A79440F-133E-46D4-8258-CD6418482357}" presName="hierChild2" presStyleCnt="0"/>
      <dgm:spPr/>
      <dgm:t>
        <a:bodyPr/>
        <a:lstStyle/>
        <a:p>
          <a:endParaRPr lang="ru-RU"/>
        </a:p>
      </dgm:t>
    </dgm:pt>
    <dgm:pt modelId="{6C331B51-9793-46A0-9DFF-BA0988A1A66D}" type="pres">
      <dgm:prSet presAssocID="{734319D0-BBAB-465F-A322-CF6A9E2EAA4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D7F59D7-195A-4C52-B0B4-95BAD6F2FEFE}" type="pres">
      <dgm:prSet presAssocID="{18793991-8B04-43B8-A15E-3E459A98A28E}" presName="hierRoot2" presStyleCnt="0"/>
      <dgm:spPr/>
      <dgm:t>
        <a:bodyPr/>
        <a:lstStyle/>
        <a:p>
          <a:endParaRPr lang="ru-RU"/>
        </a:p>
      </dgm:t>
    </dgm:pt>
    <dgm:pt modelId="{A69E7F87-ADBE-4919-88F9-AB3EE6B87B7D}" type="pres">
      <dgm:prSet presAssocID="{18793991-8B04-43B8-A15E-3E459A98A28E}" presName="composite2" presStyleCnt="0"/>
      <dgm:spPr/>
      <dgm:t>
        <a:bodyPr/>
        <a:lstStyle/>
        <a:p>
          <a:endParaRPr lang="ru-RU"/>
        </a:p>
      </dgm:t>
    </dgm:pt>
    <dgm:pt modelId="{CACB0E56-BE2B-4577-AE57-F642F7817BC0}" type="pres">
      <dgm:prSet presAssocID="{18793991-8B04-43B8-A15E-3E459A98A28E}" presName="background2" presStyleLbl="node2" presStyleIdx="0" presStyleCnt="2"/>
      <dgm:spPr/>
      <dgm:t>
        <a:bodyPr/>
        <a:lstStyle/>
        <a:p>
          <a:endParaRPr lang="ru-RU"/>
        </a:p>
      </dgm:t>
    </dgm:pt>
    <dgm:pt modelId="{9B02DD1A-CEAD-49A9-A506-0AD9AC191416}" type="pres">
      <dgm:prSet presAssocID="{18793991-8B04-43B8-A15E-3E459A98A28E}" presName="text2" presStyleLbl="fgAcc2" presStyleIdx="0" presStyleCnt="2" custScaleX="190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9CAC93-D206-4232-A7CD-0429F3360A27}" type="pres">
      <dgm:prSet presAssocID="{18793991-8B04-43B8-A15E-3E459A98A28E}" presName="hierChild3" presStyleCnt="0"/>
      <dgm:spPr/>
      <dgm:t>
        <a:bodyPr/>
        <a:lstStyle/>
        <a:p>
          <a:endParaRPr lang="ru-RU"/>
        </a:p>
      </dgm:t>
    </dgm:pt>
    <dgm:pt modelId="{F1BDE1FB-FF06-4E53-BE6F-8B78101498E8}" type="pres">
      <dgm:prSet presAssocID="{4F5E07A1-3418-4B25-9DF6-5FCDEF191EC9}" presName="Name17" presStyleLbl="parChTrans1D3" presStyleIdx="0" presStyleCnt="8"/>
      <dgm:spPr/>
      <dgm:t>
        <a:bodyPr/>
        <a:lstStyle/>
        <a:p>
          <a:endParaRPr lang="ru-RU"/>
        </a:p>
      </dgm:t>
    </dgm:pt>
    <dgm:pt modelId="{60DFFC77-3A7F-484F-A540-D42B087C510F}" type="pres">
      <dgm:prSet presAssocID="{77F41296-087E-4F58-9775-97A453266749}" presName="hierRoot3" presStyleCnt="0"/>
      <dgm:spPr/>
      <dgm:t>
        <a:bodyPr/>
        <a:lstStyle/>
        <a:p>
          <a:endParaRPr lang="ru-RU"/>
        </a:p>
      </dgm:t>
    </dgm:pt>
    <dgm:pt modelId="{1BAB4489-F668-4A48-A94B-983C4F46233B}" type="pres">
      <dgm:prSet presAssocID="{77F41296-087E-4F58-9775-97A453266749}" presName="composite3" presStyleCnt="0"/>
      <dgm:spPr/>
      <dgm:t>
        <a:bodyPr/>
        <a:lstStyle/>
        <a:p>
          <a:endParaRPr lang="ru-RU"/>
        </a:p>
      </dgm:t>
    </dgm:pt>
    <dgm:pt modelId="{ACB2FA25-15D0-4196-B725-EF102DC61EF4}" type="pres">
      <dgm:prSet presAssocID="{77F41296-087E-4F58-9775-97A453266749}" presName="background3" presStyleLbl="node3" presStyleIdx="0" presStyleCnt="8"/>
      <dgm:spPr/>
      <dgm:t>
        <a:bodyPr/>
        <a:lstStyle/>
        <a:p>
          <a:endParaRPr lang="ru-RU"/>
        </a:p>
      </dgm:t>
    </dgm:pt>
    <dgm:pt modelId="{C37D3C6D-F5AE-4620-AABD-187A74166C7A}" type="pres">
      <dgm:prSet presAssocID="{77F41296-087E-4F58-9775-97A453266749}" presName="text3" presStyleLbl="fgAcc3" presStyleIdx="0" presStyleCnt="8" custScaleX="90909" custScaleY="340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C3DBD-0417-4511-8B3C-C42CA9C27676}" type="pres">
      <dgm:prSet presAssocID="{77F41296-087E-4F58-9775-97A453266749}" presName="hierChild4" presStyleCnt="0"/>
      <dgm:spPr/>
      <dgm:t>
        <a:bodyPr/>
        <a:lstStyle/>
        <a:p>
          <a:endParaRPr lang="ru-RU"/>
        </a:p>
      </dgm:t>
    </dgm:pt>
    <dgm:pt modelId="{150221A9-E2E2-42E5-AA26-5BCC9353ED1B}" type="pres">
      <dgm:prSet presAssocID="{66F58D5F-452E-47AF-BF68-1317151D8720}" presName="Name17" presStyleLbl="parChTrans1D3" presStyleIdx="1" presStyleCnt="8"/>
      <dgm:spPr/>
      <dgm:t>
        <a:bodyPr/>
        <a:lstStyle/>
        <a:p>
          <a:endParaRPr lang="ru-RU"/>
        </a:p>
      </dgm:t>
    </dgm:pt>
    <dgm:pt modelId="{226FA357-07D0-47EF-BE41-C5E1D162F377}" type="pres">
      <dgm:prSet presAssocID="{2D7B3BE8-9826-4C54-984D-0921A2D1990D}" presName="hierRoot3" presStyleCnt="0"/>
      <dgm:spPr/>
      <dgm:t>
        <a:bodyPr/>
        <a:lstStyle/>
        <a:p>
          <a:endParaRPr lang="ru-RU"/>
        </a:p>
      </dgm:t>
    </dgm:pt>
    <dgm:pt modelId="{193A94F3-24D4-4BC4-BAED-C95CC5536996}" type="pres">
      <dgm:prSet presAssocID="{2D7B3BE8-9826-4C54-984D-0921A2D1990D}" presName="composite3" presStyleCnt="0"/>
      <dgm:spPr/>
      <dgm:t>
        <a:bodyPr/>
        <a:lstStyle/>
        <a:p>
          <a:endParaRPr lang="ru-RU"/>
        </a:p>
      </dgm:t>
    </dgm:pt>
    <dgm:pt modelId="{EE1E5585-4663-4448-BA46-815372783596}" type="pres">
      <dgm:prSet presAssocID="{2D7B3BE8-9826-4C54-984D-0921A2D1990D}" presName="background3" presStyleLbl="node3" presStyleIdx="1" presStyleCnt="8"/>
      <dgm:spPr/>
      <dgm:t>
        <a:bodyPr/>
        <a:lstStyle/>
        <a:p>
          <a:endParaRPr lang="ru-RU"/>
        </a:p>
      </dgm:t>
    </dgm:pt>
    <dgm:pt modelId="{5416F57A-A0B1-4432-A96A-D3DCAC447E8B}" type="pres">
      <dgm:prSet presAssocID="{2D7B3BE8-9826-4C54-984D-0921A2D1990D}" presName="text3" presStyleLbl="fgAcc3" presStyleIdx="1" presStyleCnt="8" custScaleX="90909" custScaleY="340139" custLinFactNeighborX="-9647" custLinFactNeighborY="-6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D1D4A-A25C-44E6-9EC2-55DBDDC5BA32}" type="pres">
      <dgm:prSet presAssocID="{2D7B3BE8-9826-4C54-984D-0921A2D1990D}" presName="hierChild4" presStyleCnt="0"/>
      <dgm:spPr/>
      <dgm:t>
        <a:bodyPr/>
        <a:lstStyle/>
        <a:p>
          <a:endParaRPr lang="ru-RU"/>
        </a:p>
      </dgm:t>
    </dgm:pt>
    <dgm:pt modelId="{E279B948-F80C-43CB-8320-B1FB05714248}" type="pres">
      <dgm:prSet presAssocID="{9FFC661F-DED6-4A51-B8D9-97526D209886}" presName="Name17" presStyleLbl="parChTrans1D3" presStyleIdx="2" presStyleCnt="8"/>
      <dgm:spPr/>
      <dgm:t>
        <a:bodyPr/>
        <a:lstStyle/>
        <a:p>
          <a:endParaRPr lang="ru-RU"/>
        </a:p>
      </dgm:t>
    </dgm:pt>
    <dgm:pt modelId="{4F11040E-9438-4916-BD8F-28646A7DF731}" type="pres">
      <dgm:prSet presAssocID="{BEED6F79-28E1-4F36-A814-688BDD1B5879}" presName="hierRoot3" presStyleCnt="0"/>
      <dgm:spPr/>
      <dgm:t>
        <a:bodyPr/>
        <a:lstStyle/>
        <a:p>
          <a:endParaRPr lang="ru-RU"/>
        </a:p>
      </dgm:t>
    </dgm:pt>
    <dgm:pt modelId="{7E4B24A2-B2DD-4FFA-BC87-C2E3D996D051}" type="pres">
      <dgm:prSet presAssocID="{BEED6F79-28E1-4F36-A814-688BDD1B5879}" presName="composite3" presStyleCnt="0"/>
      <dgm:spPr/>
      <dgm:t>
        <a:bodyPr/>
        <a:lstStyle/>
        <a:p>
          <a:endParaRPr lang="ru-RU"/>
        </a:p>
      </dgm:t>
    </dgm:pt>
    <dgm:pt modelId="{FED3A7B8-6966-4BBB-8783-E38E8E46E00C}" type="pres">
      <dgm:prSet presAssocID="{BEED6F79-28E1-4F36-A814-688BDD1B5879}" presName="background3" presStyleLbl="node3" presStyleIdx="2" presStyleCnt="8"/>
      <dgm:spPr/>
      <dgm:t>
        <a:bodyPr/>
        <a:lstStyle/>
        <a:p>
          <a:endParaRPr lang="ru-RU"/>
        </a:p>
      </dgm:t>
    </dgm:pt>
    <dgm:pt modelId="{AF08FA96-94B2-4E25-A575-7373C457094D}" type="pres">
      <dgm:prSet presAssocID="{BEED6F79-28E1-4F36-A814-688BDD1B5879}" presName="text3" presStyleLbl="fgAcc3" presStyleIdx="2" presStyleCnt="8" custScaleX="90909" custScaleY="340139" custLinFactNeighborX="-855" custLinFactNeighborY="-7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01FF2D-C81A-4527-BC99-68D6147511D0}" type="pres">
      <dgm:prSet presAssocID="{BEED6F79-28E1-4F36-A814-688BDD1B5879}" presName="hierChild4" presStyleCnt="0"/>
      <dgm:spPr/>
      <dgm:t>
        <a:bodyPr/>
        <a:lstStyle/>
        <a:p>
          <a:endParaRPr lang="ru-RU"/>
        </a:p>
      </dgm:t>
    </dgm:pt>
    <dgm:pt modelId="{91ACBE3F-9528-4F9D-AF23-2CA3AF33CAEE}" type="pres">
      <dgm:prSet presAssocID="{9D427F05-1263-4ACC-BC50-51F63AA1A72F}" presName="Name17" presStyleLbl="parChTrans1D3" presStyleIdx="3" presStyleCnt="8"/>
      <dgm:spPr/>
      <dgm:t>
        <a:bodyPr/>
        <a:lstStyle/>
        <a:p>
          <a:endParaRPr lang="ru-RU"/>
        </a:p>
      </dgm:t>
    </dgm:pt>
    <dgm:pt modelId="{8DA0D168-25A1-4143-9A34-8861C0EF821C}" type="pres">
      <dgm:prSet presAssocID="{5385DC38-E580-4232-A08F-7B40C91D8A2E}" presName="hierRoot3" presStyleCnt="0"/>
      <dgm:spPr/>
      <dgm:t>
        <a:bodyPr/>
        <a:lstStyle/>
        <a:p>
          <a:endParaRPr lang="ru-RU"/>
        </a:p>
      </dgm:t>
    </dgm:pt>
    <dgm:pt modelId="{48D1E056-D78A-4273-9E2F-3FA9DABD0A2A}" type="pres">
      <dgm:prSet presAssocID="{5385DC38-E580-4232-A08F-7B40C91D8A2E}" presName="composite3" presStyleCnt="0"/>
      <dgm:spPr/>
      <dgm:t>
        <a:bodyPr/>
        <a:lstStyle/>
        <a:p>
          <a:endParaRPr lang="ru-RU"/>
        </a:p>
      </dgm:t>
    </dgm:pt>
    <dgm:pt modelId="{58D85B42-7DFD-41FC-B484-C655CBFD9D78}" type="pres">
      <dgm:prSet presAssocID="{5385DC38-E580-4232-A08F-7B40C91D8A2E}" presName="background3" presStyleLbl="node3" presStyleIdx="3" presStyleCnt="8"/>
      <dgm:spPr/>
      <dgm:t>
        <a:bodyPr/>
        <a:lstStyle/>
        <a:p>
          <a:endParaRPr lang="ru-RU"/>
        </a:p>
      </dgm:t>
    </dgm:pt>
    <dgm:pt modelId="{9CBF890B-33A8-43E5-840B-EE12F79CF188}" type="pres">
      <dgm:prSet presAssocID="{5385DC38-E580-4232-A08F-7B40C91D8A2E}" presName="text3" presStyleLbl="fgAcc3" presStyleIdx="3" presStyleCnt="8" custScaleX="100000" custScaleY="346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A76E45-3FF1-4D66-B5A9-59D183CFE9B4}" type="pres">
      <dgm:prSet presAssocID="{5385DC38-E580-4232-A08F-7B40C91D8A2E}" presName="hierChild4" presStyleCnt="0"/>
      <dgm:spPr/>
      <dgm:t>
        <a:bodyPr/>
        <a:lstStyle/>
        <a:p>
          <a:endParaRPr lang="ru-RU"/>
        </a:p>
      </dgm:t>
    </dgm:pt>
    <dgm:pt modelId="{855A311E-89D7-4858-91C8-AA143F95556E}" type="pres">
      <dgm:prSet presAssocID="{6E77F869-560E-4EB8-BD60-548E3FF32E7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6D208DA-1689-47C4-B3C1-96F9B1730D85}" type="pres">
      <dgm:prSet presAssocID="{21F68083-4F67-4FCB-86EC-518989DF7B7F}" presName="hierRoot2" presStyleCnt="0"/>
      <dgm:spPr/>
      <dgm:t>
        <a:bodyPr/>
        <a:lstStyle/>
        <a:p>
          <a:endParaRPr lang="ru-RU"/>
        </a:p>
      </dgm:t>
    </dgm:pt>
    <dgm:pt modelId="{BF1EB086-5A77-4D2C-8A93-625B3249C798}" type="pres">
      <dgm:prSet presAssocID="{21F68083-4F67-4FCB-86EC-518989DF7B7F}" presName="composite2" presStyleCnt="0"/>
      <dgm:spPr/>
      <dgm:t>
        <a:bodyPr/>
        <a:lstStyle/>
        <a:p>
          <a:endParaRPr lang="ru-RU"/>
        </a:p>
      </dgm:t>
    </dgm:pt>
    <dgm:pt modelId="{571C43A8-9452-4011-8DD5-EF2AD6EE7252}" type="pres">
      <dgm:prSet presAssocID="{21F68083-4F67-4FCB-86EC-518989DF7B7F}" presName="background2" presStyleLbl="node2" presStyleIdx="1" presStyleCnt="2"/>
      <dgm:spPr/>
      <dgm:t>
        <a:bodyPr/>
        <a:lstStyle/>
        <a:p>
          <a:endParaRPr lang="ru-RU"/>
        </a:p>
      </dgm:t>
    </dgm:pt>
    <dgm:pt modelId="{910F7297-83DC-4DD6-838F-59F5EDBA2ABA}" type="pres">
      <dgm:prSet presAssocID="{21F68083-4F67-4FCB-86EC-518989DF7B7F}" presName="text2" presStyleLbl="fgAcc2" presStyleIdx="1" presStyleCnt="2" custScaleX="236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3E1F4E-1D6E-4D80-B6B9-D151DB899AC7}" type="pres">
      <dgm:prSet presAssocID="{21F68083-4F67-4FCB-86EC-518989DF7B7F}" presName="hierChild3" presStyleCnt="0"/>
      <dgm:spPr/>
      <dgm:t>
        <a:bodyPr/>
        <a:lstStyle/>
        <a:p>
          <a:endParaRPr lang="ru-RU"/>
        </a:p>
      </dgm:t>
    </dgm:pt>
    <dgm:pt modelId="{06F58CF5-05F8-43E7-AD13-C414A4E7096D}" type="pres">
      <dgm:prSet presAssocID="{31452113-01DD-400C-9863-43353EA8DA01}" presName="Name17" presStyleLbl="parChTrans1D3" presStyleIdx="4" presStyleCnt="8"/>
      <dgm:spPr/>
      <dgm:t>
        <a:bodyPr/>
        <a:lstStyle/>
        <a:p>
          <a:endParaRPr lang="ru-RU"/>
        </a:p>
      </dgm:t>
    </dgm:pt>
    <dgm:pt modelId="{15E1ECF9-2EE7-41DF-AD52-89B960644EBD}" type="pres">
      <dgm:prSet presAssocID="{9AA82E47-56BE-49F0-BF26-CD0E878E8D90}" presName="hierRoot3" presStyleCnt="0"/>
      <dgm:spPr/>
      <dgm:t>
        <a:bodyPr/>
        <a:lstStyle/>
        <a:p>
          <a:endParaRPr lang="ru-RU"/>
        </a:p>
      </dgm:t>
    </dgm:pt>
    <dgm:pt modelId="{E13B9AC7-0BF1-45D9-B850-C31440930025}" type="pres">
      <dgm:prSet presAssocID="{9AA82E47-56BE-49F0-BF26-CD0E878E8D90}" presName="composite3" presStyleCnt="0"/>
      <dgm:spPr/>
      <dgm:t>
        <a:bodyPr/>
        <a:lstStyle/>
        <a:p>
          <a:endParaRPr lang="ru-RU"/>
        </a:p>
      </dgm:t>
    </dgm:pt>
    <dgm:pt modelId="{29DB6674-94F9-431E-BDAF-1DC131AA962A}" type="pres">
      <dgm:prSet presAssocID="{9AA82E47-56BE-49F0-BF26-CD0E878E8D90}" presName="background3" presStyleLbl="node3" presStyleIdx="4" presStyleCnt="8"/>
      <dgm:spPr/>
      <dgm:t>
        <a:bodyPr/>
        <a:lstStyle/>
        <a:p>
          <a:endParaRPr lang="ru-RU"/>
        </a:p>
      </dgm:t>
    </dgm:pt>
    <dgm:pt modelId="{D8465E7A-8039-4BBB-920B-A87D659655EC}" type="pres">
      <dgm:prSet presAssocID="{9AA82E47-56BE-49F0-BF26-CD0E878E8D90}" presName="text3" presStyleLbl="fgAcc3" presStyleIdx="4" presStyleCnt="8" custScaleX="82645" custScaleY="320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EA7C0-346D-45C2-AFD3-1AE9B9500B21}" type="pres">
      <dgm:prSet presAssocID="{9AA82E47-56BE-49F0-BF26-CD0E878E8D90}" presName="hierChild4" presStyleCnt="0"/>
      <dgm:spPr/>
      <dgm:t>
        <a:bodyPr/>
        <a:lstStyle/>
        <a:p>
          <a:endParaRPr lang="ru-RU"/>
        </a:p>
      </dgm:t>
    </dgm:pt>
    <dgm:pt modelId="{495B4D7D-512E-449E-9682-106C9FD1AE4F}" type="pres">
      <dgm:prSet presAssocID="{A021D24F-86C2-403E-9FD9-F424278031FB}" presName="Name17" presStyleLbl="parChTrans1D3" presStyleIdx="5" presStyleCnt="8"/>
      <dgm:spPr/>
      <dgm:t>
        <a:bodyPr/>
        <a:lstStyle/>
        <a:p>
          <a:endParaRPr lang="ru-RU"/>
        </a:p>
      </dgm:t>
    </dgm:pt>
    <dgm:pt modelId="{2F374A3F-3223-4426-9C6A-4D4193910E17}" type="pres">
      <dgm:prSet presAssocID="{593825BC-8375-4DC7-80C8-84E5DA34DCB1}" presName="hierRoot3" presStyleCnt="0"/>
      <dgm:spPr/>
      <dgm:t>
        <a:bodyPr/>
        <a:lstStyle/>
        <a:p>
          <a:endParaRPr lang="ru-RU"/>
        </a:p>
      </dgm:t>
    </dgm:pt>
    <dgm:pt modelId="{97A82EC7-57B3-4E08-8CE3-4EC5C6C8DEF4}" type="pres">
      <dgm:prSet presAssocID="{593825BC-8375-4DC7-80C8-84E5DA34DCB1}" presName="composite3" presStyleCnt="0"/>
      <dgm:spPr/>
      <dgm:t>
        <a:bodyPr/>
        <a:lstStyle/>
        <a:p>
          <a:endParaRPr lang="ru-RU"/>
        </a:p>
      </dgm:t>
    </dgm:pt>
    <dgm:pt modelId="{E8BE27E7-5C42-4824-B363-804F0BC3DA49}" type="pres">
      <dgm:prSet presAssocID="{593825BC-8375-4DC7-80C8-84E5DA34DCB1}" presName="background3" presStyleLbl="node3" presStyleIdx="5" presStyleCnt="8"/>
      <dgm:spPr/>
      <dgm:t>
        <a:bodyPr/>
        <a:lstStyle/>
        <a:p>
          <a:endParaRPr lang="ru-RU"/>
        </a:p>
      </dgm:t>
    </dgm:pt>
    <dgm:pt modelId="{D9ED00BB-2E1A-43BF-9784-54DEB0C4D85A}" type="pres">
      <dgm:prSet presAssocID="{593825BC-8375-4DC7-80C8-84E5DA34DCB1}" presName="text3" presStyleLbl="fgAcc3" presStyleIdx="5" presStyleCnt="8" custScaleX="82645" custScaleY="311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4A4C8-B3EB-438F-82EC-26BCB04E5A58}" type="pres">
      <dgm:prSet presAssocID="{593825BC-8375-4DC7-80C8-84E5DA34DCB1}" presName="hierChild4" presStyleCnt="0"/>
      <dgm:spPr/>
      <dgm:t>
        <a:bodyPr/>
        <a:lstStyle/>
        <a:p>
          <a:endParaRPr lang="ru-RU"/>
        </a:p>
      </dgm:t>
    </dgm:pt>
    <dgm:pt modelId="{36784A0C-AF52-4616-B3EC-3363EE65F81E}" type="pres">
      <dgm:prSet presAssocID="{01D10993-9F0F-4DF6-9153-A379D18961A5}" presName="Name17" presStyleLbl="parChTrans1D3" presStyleIdx="6" presStyleCnt="8"/>
      <dgm:spPr/>
      <dgm:t>
        <a:bodyPr/>
        <a:lstStyle/>
        <a:p>
          <a:endParaRPr lang="ru-RU"/>
        </a:p>
      </dgm:t>
    </dgm:pt>
    <dgm:pt modelId="{56B0F5C2-8045-46A1-A7BF-A6E0F3109C4C}" type="pres">
      <dgm:prSet presAssocID="{C07AEA78-7920-4BD6-AAB1-5A3F14F56906}" presName="hierRoot3" presStyleCnt="0"/>
      <dgm:spPr/>
      <dgm:t>
        <a:bodyPr/>
        <a:lstStyle/>
        <a:p>
          <a:endParaRPr lang="ru-RU"/>
        </a:p>
      </dgm:t>
    </dgm:pt>
    <dgm:pt modelId="{64303B4D-9DFE-4E0D-BD5D-5870EBFBA8D9}" type="pres">
      <dgm:prSet presAssocID="{C07AEA78-7920-4BD6-AAB1-5A3F14F56906}" presName="composite3" presStyleCnt="0"/>
      <dgm:spPr/>
      <dgm:t>
        <a:bodyPr/>
        <a:lstStyle/>
        <a:p>
          <a:endParaRPr lang="ru-RU"/>
        </a:p>
      </dgm:t>
    </dgm:pt>
    <dgm:pt modelId="{6F0D14FB-283A-4037-B778-8F719480D328}" type="pres">
      <dgm:prSet presAssocID="{C07AEA78-7920-4BD6-AAB1-5A3F14F56906}" presName="background3" presStyleLbl="node3" presStyleIdx="6" presStyleCnt="8"/>
      <dgm:spPr/>
      <dgm:t>
        <a:bodyPr/>
        <a:lstStyle/>
        <a:p>
          <a:endParaRPr lang="ru-RU"/>
        </a:p>
      </dgm:t>
    </dgm:pt>
    <dgm:pt modelId="{FFB9791A-6CD4-42BA-8C9C-553C7A81AB2A}" type="pres">
      <dgm:prSet presAssocID="{C07AEA78-7920-4BD6-AAB1-5A3F14F56906}" presName="text3" presStyleLbl="fgAcc3" presStyleIdx="6" presStyleCnt="8" custScaleX="82645" custScaleY="311539" custLinFactNeighborX="5576" custLinFactNeighborY="1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68795F-C04F-46F1-AE45-42D2396243D8}" type="pres">
      <dgm:prSet presAssocID="{C07AEA78-7920-4BD6-AAB1-5A3F14F56906}" presName="hierChild4" presStyleCnt="0"/>
      <dgm:spPr/>
      <dgm:t>
        <a:bodyPr/>
        <a:lstStyle/>
        <a:p>
          <a:endParaRPr lang="ru-RU"/>
        </a:p>
      </dgm:t>
    </dgm:pt>
    <dgm:pt modelId="{AF054198-5F7F-4A96-AB61-99059BC31F7F}" type="pres">
      <dgm:prSet presAssocID="{05AB86E9-35EF-4E4B-A282-7A4439A022A9}" presName="Name17" presStyleLbl="parChTrans1D3" presStyleIdx="7" presStyleCnt="8"/>
      <dgm:spPr/>
      <dgm:t>
        <a:bodyPr/>
        <a:lstStyle/>
        <a:p>
          <a:endParaRPr lang="ru-RU"/>
        </a:p>
      </dgm:t>
    </dgm:pt>
    <dgm:pt modelId="{167ED5E5-81FF-4D43-B9B2-58F4B5DF1B7D}" type="pres">
      <dgm:prSet presAssocID="{CF2ADDB5-5FB6-4CEB-AF9F-9A83B372563C}" presName="hierRoot3" presStyleCnt="0"/>
      <dgm:spPr/>
      <dgm:t>
        <a:bodyPr/>
        <a:lstStyle/>
        <a:p>
          <a:endParaRPr lang="ru-RU"/>
        </a:p>
      </dgm:t>
    </dgm:pt>
    <dgm:pt modelId="{3FAD6682-69E8-4B92-AA39-7DC787EF321F}" type="pres">
      <dgm:prSet presAssocID="{CF2ADDB5-5FB6-4CEB-AF9F-9A83B372563C}" presName="composite3" presStyleCnt="0"/>
      <dgm:spPr/>
      <dgm:t>
        <a:bodyPr/>
        <a:lstStyle/>
        <a:p>
          <a:endParaRPr lang="ru-RU"/>
        </a:p>
      </dgm:t>
    </dgm:pt>
    <dgm:pt modelId="{9D6B9FCA-32C4-4428-9AB1-CFBA91888934}" type="pres">
      <dgm:prSet presAssocID="{CF2ADDB5-5FB6-4CEB-AF9F-9A83B372563C}" presName="background3" presStyleLbl="node3" presStyleIdx="7" presStyleCnt="8"/>
      <dgm:spPr/>
      <dgm:t>
        <a:bodyPr/>
        <a:lstStyle/>
        <a:p>
          <a:endParaRPr lang="ru-RU"/>
        </a:p>
      </dgm:t>
    </dgm:pt>
    <dgm:pt modelId="{C97A3215-323A-43B4-8296-D10E7086D83D}" type="pres">
      <dgm:prSet presAssocID="{CF2ADDB5-5FB6-4CEB-AF9F-9A83B372563C}" presName="text3" presStyleLbl="fgAcc3" presStyleIdx="7" presStyleCnt="8" custScaleX="90910" custScaleY="322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7B3F97-4E98-4C73-A3ED-2483E5A2FDC6}" type="pres">
      <dgm:prSet presAssocID="{CF2ADDB5-5FB6-4CEB-AF9F-9A83B372563C}" presName="hierChild4" presStyleCnt="0"/>
      <dgm:spPr/>
      <dgm:t>
        <a:bodyPr/>
        <a:lstStyle/>
        <a:p>
          <a:endParaRPr lang="ru-RU"/>
        </a:p>
      </dgm:t>
    </dgm:pt>
  </dgm:ptLst>
  <dgm:cxnLst>
    <dgm:cxn modelId="{B95CE881-11E0-4064-9A2E-252117637771}" srcId="{18793991-8B04-43B8-A15E-3E459A98A28E}" destId="{BEED6F79-28E1-4F36-A814-688BDD1B5879}" srcOrd="2" destOrd="0" parTransId="{9FFC661F-DED6-4A51-B8D9-97526D209886}" sibTransId="{584EC64E-B36D-40E9-AFBB-39C16CB5222C}"/>
    <dgm:cxn modelId="{68F9BED0-AAC8-4384-BE43-530418749DF0}" type="presOf" srcId="{6E77F869-560E-4EB8-BD60-548E3FF32E72}" destId="{855A311E-89D7-4858-91C8-AA143F95556E}" srcOrd="0" destOrd="0" presId="urn:microsoft.com/office/officeart/2005/8/layout/hierarchy1"/>
    <dgm:cxn modelId="{40222215-CD2C-425B-B411-A059D42E21A0}" type="presOf" srcId="{9D427F05-1263-4ACC-BC50-51F63AA1A72F}" destId="{91ACBE3F-9528-4F9D-AF23-2CA3AF33CAEE}" srcOrd="0" destOrd="0" presId="urn:microsoft.com/office/officeart/2005/8/layout/hierarchy1"/>
    <dgm:cxn modelId="{5F02EB49-B78F-46B2-BE83-96056F72D38C}" type="presOf" srcId="{25942A9C-9ADF-467C-8280-42792CFF83BE}" destId="{C667BF0F-03B2-48E4-B837-BA09D01DDE8E}" srcOrd="0" destOrd="0" presId="urn:microsoft.com/office/officeart/2005/8/layout/hierarchy1"/>
    <dgm:cxn modelId="{853D93AB-A7AF-4427-918E-2C3769FD03AD}" type="presOf" srcId="{01D10993-9F0F-4DF6-9153-A379D18961A5}" destId="{36784A0C-AF52-4616-B3EC-3363EE65F81E}" srcOrd="0" destOrd="0" presId="urn:microsoft.com/office/officeart/2005/8/layout/hierarchy1"/>
    <dgm:cxn modelId="{D28D85DE-EC96-4D45-9F00-3E7CD8FBC71A}" type="presOf" srcId="{BEED6F79-28E1-4F36-A814-688BDD1B5879}" destId="{AF08FA96-94B2-4E25-A575-7373C457094D}" srcOrd="0" destOrd="0" presId="urn:microsoft.com/office/officeart/2005/8/layout/hierarchy1"/>
    <dgm:cxn modelId="{1348A58A-3866-4070-9692-C59C468AADA8}" srcId="{18793991-8B04-43B8-A15E-3E459A98A28E}" destId="{2D7B3BE8-9826-4C54-984D-0921A2D1990D}" srcOrd="1" destOrd="0" parTransId="{66F58D5F-452E-47AF-BF68-1317151D8720}" sibTransId="{95DA8223-9737-4011-934F-7A1299ED23DE}"/>
    <dgm:cxn modelId="{2EC457E3-5321-4455-AEB5-DD8A70473D7D}" srcId="{1A79440F-133E-46D4-8258-CD6418482357}" destId="{18793991-8B04-43B8-A15E-3E459A98A28E}" srcOrd="0" destOrd="0" parTransId="{734319D0-BBAB-465F-A322-CF6A9E2EAA41}" sibTransId="{1B0222F0-3F35-44F9-9D55-425CFABA41E5}"/>
    <dgm:cxn modelId="{65027543-1B89-4BAB-923E-251FD944C5B9}" srcId="{18793991-8B04-43B8-A15E-3E459A98A28E}" destId="{5385DC38-E580-4232-A08F-7B40C91D8A2E}" srcOrd="3" destOrd="0" parTransId="{9D427F05-1263-4ACC-BC50-51F63AA1A72F}" sibTransId="{347ADB97-EFC6-4E96-9B0D-8B79A411383D}"/>
    <dgm:cxn modelId="{B6C06545-5059-4987-9173-FEF5A13E0599}" type="presOf" srcId="{77F41296-087E-4F58-9775-97A453266749}" destId="{C37D3C6D-F5AE-4620-AABD-187A74166C7A}" srcOrd="0" destOrd="0" presId="urn:microsoft.com/office/officeart/2005/8/layout/hierarchy1"/>
    <dgm:cxn modelId="{C04A1A73-0EF8-4856-BBB1-A0E413DD2090}" type="presOf" srcId="{05AB86E9-35EF-4E4B-A282-7A4439A022A9}" destId="{AF054198-5F7F-4A96-AB61-99059BC31F7F}" srcOrd="0" destOrd="0" presId="urn:microsoft.com/office/officeart/2005/8/layout/hierarchy1"/>
    <dgm:cxn modelId="{CD9782DE-C08F-47AA-A4BE-75BE0D83FEBF}" srcId="{21F68083-4F67-4FCB-86EC-518989DF7B7F}" destId="{C07AEA78-7920-4BD6-AAB1-5A3F14F56906}" srcOrd="2" destOrd="0" parTransId="{01D10993-9F0F-4DF6-9153-A379D18961A5}" sibTransId="{D038AED8-C3B0-43AA-94B5-898189C739D0}"/>
    <dgm:cxn modelId="{B4A9C3CD-0999-458E-A3FF-695C025CFA0C}" type="presOf" srcId="{593825BC-8375-4DC7-80C8-84E5DA34DCB1}" destId="{D9ED00BB-2E1A-43BF-9784-54DEB0C4D85A}" srcOrd="0" destOrd="0" presId="urn:microsoft.com/office/officeart/2005/8/layout/hierarchy1"/>
    <dgm:cxn modelId="{0EA7E617-0C72-4C4B-8E9F-318A873D0AB6}" type="presOf" srcId="{31452113-01DD-400C-9863-43353EA8DA01}" destId="{06F58CF5-05F8-43E7-AD13-C414A4E7096D}" srcOrd="0" destOrd="0" presId="urn:microsoft.com/office/officeart/2005/8/layout/hierarchy1"/>
    <dgm:cxn modelId="{7DDAB87F-9DCF-488E-A938-0915BBCFA876}" type="presOf" srcId="{A021D24F-86C2-403E-9FD9-F424278031FB}" destId="{495B4D7D-512E-449E-9682-106C9FD1AE4F}" srcOrd="0" destOrd="0" presId="urn:microsoft.com/office/officeart/2005/8/layout/hierarchy1"/>
    <dgm:cxn modelId="{6BAAF897-D1DA-4FDE-8CAF-02E3D94E74D0}" type="presOf" srcId="{C07AEA78-7920-4BD6-AAB1-5A3F14F56906}" destId="{FFB9791A-6CD4-42BA-8C9C-553C7A81AB2A}" srcOrd="0" destOrd="0" presId="urn:microsoft.com/office/officeart/2005/8/layout/hierarchy1"/>
    <dgm:cxn modelId="{A28F9580-72E1-4B48-8CE3-B4D22FB93505}" type="presOf" srcId="{734319D0-BBAB-465F-A322-CF6A9E2EAA41}" destId="{6C331B51-9793-46A0-9DFF-BA0988A1A66D}" srcOrd="0" destOrd="0" presId="urn:microsoft.com/office/officeart/2005/8/layout/hierarchy1"/>
    <dgm:cxn modelId="{08A0E026-E586-449D-B681-980D8C6A1DF7}" type="presOf" srcId="{21F68083-4F67-4FCB-86EC-518989DF7B7F}" destId="{910F7297-83DC-4DD6-838F-59F5EDBA2ABA}" srcOrd="0" destOrd="0" presId="urn:microsoft.com/office/officeart/2005/8/layout/hierarchy1"/>
    <dgm:cxn modelId="{8464E7E9-2178-4443-B514-1FFED156C507}" type="presOf" srcId="{2D7B3BE8-9826-4C54-984D-0921A2D1990D}" destId="{5416F57A-A0B1-4432-A96A-D3DCAC447E8B}" srcOrd="0" destOrd="0" presId="urn:microsoft.com/office/officeart/2005/8/layout/hierarchy1"/>
    <dgm:cxn modelId="{0C27225A-6AC7-4C6E-9084-73FD5C9530D5}" srcId="{21F68083-4F67-4FCB-86EC-518989DF7B7F}" destId="{9AA82E47-56BE-49F0-BF26-CD0E878E8D90}" srcOrd="0" destOrd="0" parTransId="{31452113-01DD-400C-9863-43353EA8DA01}" sibTransId="{2E0C9AF0-FF28-4970-B3DF-60CAB6EC9FC6}"/>
    <dgm:cxn modelId="{22C91AE6-D403-4CCC-844D-94E6C37D3394}" type="presOf" srcId="{9FFC661F-DED6-4A51-B8D9-97526D209886}" destId="{E279B948-F80C-43CB-8320-B1FB05714248}" srcOrd="0" destOrd="0" presId="urn:microsoft.com/office/officeart/2005/8/layout/hierarchy1"/>
    <dgm:cxn modelId="{6A6D2991-A897-4FB5-93D1-5C9FCB8F0223}" type="presOf" srcId="{5385DC38-E580-4232-A08F-7B40C91D8A2E}" destId="{9CBF890B-33A8-43E5-840B-EE12F79CF188}" srcOrd="0" destOrd="0" presId="urn:microsoft.com/office/officeart/2005/8/layout/hierarchy1"/>
    <dgm:cxn modelId="{8427481A-21A7-4B29-B09B-02EAADA8E5DE}" type="presOf" srcId="{CF2ADDB5-5FB6-4CEB-AF9F-9A83B372563C}" destId="{C97A3215-323A-43B4-8296-D10E7086D83D}" srcOrd="0" destOrd="0" presId="urn:microsoft.com/office/officeart/2005/8/layout/hierarchy1"/>
    <dgm:cxn modelId="{6110147B-14F5-4AD7-9DF0-F4C57B5D90CD}" type="presOf" srcId="{1A79440F-133E-46D4-8258-CD6418482357}" destId="{C22EDA52-83FB-4856-B15D-6A9751E95AF0}" srcOrd="0" destOrd="0" presId="urn:microsoft.com/office/officeart/2005/8/layout/hierarchy1"/>
    <dgm:cxn modelId="{D599042B-6F1C-4D46-9205-7A839CBD8983}" srcId="{1A79440F-133E-46D4-8258-CD6418482357}" destId="{21F68083-4F67-4FCB-86EC-518989DF7B7F}" srcOrd="1" destOrd="0" parTransId="{6E77F869-560E-4EB8-BD60-548E3FF32E72}" sibTransId="{2E006906-8D43-4EB3-9113-C6B98ACCD304}"/>
    <dgm:cxn modelId="{BB6C5945-A18F-428E-8A8E-F58F3373A59B}" srcId="{18793991-8B04-43B8-A15E-3E459A98A28E}" destId="{77F41296-087E-4F58-9775-97A453266749}" srcOrd="0" destOrd="0" parTransId="{4F5E07A1-3418-4B25-9DF6-5FCDEF191EC9}" sibTransId="{2866B21C-C883-4D75-B6E0-37FBED75C639}"/>
    <dgm:cxn modelId="{F5F69433-5177-431F-B979-F3A69C7D1D4E}" type="presOf" srcId="{18793991-8B04-43B8-A15E-3E459A98A28E}" destId="{9B02DD1A-CEAD-49A9-A506-0AD9AC191416}" srcOrd="0" destOrd="0" presId="urn:microsoft.com/office/officeart/2005/8/layout/hierarchy1"/>
    <dgm:cxn modelId="{907AC802-C4F9-485B-BF99-E4158513C7F3}" srcId="{21F68083-4F67-4FCB-86EC-518989DF7B7F}" destId="{593825BC-8375-4DC7-80C8-84E5DA34DCB1}" srcOrd="1" destOrd="0" parTransId="{A021D24F-86C2-403E-9FD9-F424278031FB}" sibTransId="{778C6722-749C-46A0-8BBD-7B92819E49FC}"/>
    <dgm:cxn modelId="{F3F8B233-A329-4143-BB8A-45EF7CA07E56}" type="presOf" srcId="{9AA82E47-56BE-49F0-BF26-CD0E878E8D90}" destId="{D8465E7A-8039-4BBB-920B-A87D659655EC}" srcOrd="0" destOrd="0" presId="urn:microsoft.com/office/officeart/2005/8/layout/hierarchy1"/>
    <dgm:cxn modelId="{C67EC35F-744A-4C72-805A-2C9EAD6A735E}" srcId="{25942A9C-9ADF-467C-8280-42792CFF83BE}" destId="{1A79440F-133E-46D4-8258-CD6418482357}" srcOrd="0" destOrd="0" parTransId="{C17CE39F-3F96-4AE0-BF64-236EA833350D}" sibTransId="{EA6AD24B-5296-4575-B7C6-0A00F1A1B8C2}"/>
    <dgm:cxn modelId="{A139BD54-D4A8-47FA-BE1E-33E84B440EA8}" type="presOf" srcId="{66F58D5F-452E-47AF-BF68-1317151D8720}" destId="{150221A9-E2E2-42E5-AA26-5BCC9353ED1B}" srcOrd="0" destOrd="0" presId="urn:microsoft.com/office/officeart/2005/8/layout/hierarchy1"/>
    <dgm:cxn modelId="{39FCECC6-1304-47A3-9EE9-B53F67F58C16}" srcId="{21F68083-4F67-4FCB-86EC-518989DF7B7F}" destId="{CF2ADDB5-5FB6-4CEB-AF9F-9A83B372563C}" srcOrd="3" destOrd="0" parTransId="{05AB86E9-35EF-4E4B-A282-7A4439A022A9}" sibTransId="{16244310-38A5-4F7A-80B6-08A1EE0F7545}"/>
    <dgm:cxn modelId="{D5A7DBD9-C58E-4692-88C2-4D055CDDA690}" type="presOf" srcId="{4F5E07A1-3418-4B25-9DF6-5FCDEF191EC9}" destId="{F1BDE1FB-FF06-4E53-BE6F-8B78101498E8}" srcOrd="0" destOrd="0" presId="urn:microsoft.com/office/officeart/2005/8/layout/hierarchy1"/>
    <dgm:cxn modelId="{4E23D92E-B3FA-4CDE-BEFC-90AA6FA00889}" type="presParOf" srcId="{C667BF0F-03B2-48E4-B837-BA09D01DDE8E}" destId="{3D21926C-A647-4101-A8D6-93A6642F97FB}" srcOrd="0" destOrd="0" presId="urn:microsoft.com/office/officeart/2005/8/layout/hierarchy1"/>
    <dgm:cxn modelId="{32E797A8-8B13-4E78-B802-98B2BEE6F11D}" type="presParOf" srcId="{3D21926C-A647-4101-A8D6-93A6642F97FB}" destId="{DEACC626-CDA2-485C-9FAD-67349F1354C1}" srcOrd="0" destOrd="0" presId="urn:microsoft.com/office/officeart/2005/8/layout/hierarchy1"/>
    <dgm:cxn modelId="{430F0178-6A54-49BB-9848-33B66CC2A20C}" type="presParOf" srcId="{DEACC626-CDA2-485C-9FAD-67349F1354C1}" destId="{CBAEFAA7-4DEF-4F98-8418-0B0D2E7F52F4}" srcOrd="0" destOrd="0" presId="urn:microsoft.com/office/officeart/2005/8/layout/hierarchy1"/>
    <dgm:cxn modelId="{1C3972A7-EB39-440A-A0D0-14DE755F9E2A}" type="presParOf" srcId="{DEACC626-CDA2-485C-9FAD-67349F1354C1}" destId="{C22EDA52-83FB-4856-B15D-6A9751E95AF0}" srcOrd="1" destOrd="0" presId="urn:microsoft.com/office/officeart/2005/8/layout/hierarchy1"/>
    <dgm:cxn modelId="{2CCDB849-3268-4DCF-9BBF-5A25E0879E7B}" type="presParOf" srcId="{3D21926C-A647-4101-A8D6-93A6642F97FB}" destId="{187F1248-4BBF-41CC-B4CC-07B8FD7D5BD3}" srcOrd="1" destOrd="0" presId="urn:microsoft.com/office/officeart/2005/8/layout/hierarchy1"/>
    <dgm:cxn modelId="{1CDDB9B1-636C-4B3A-B8A9-6AFC6AE17B7A}" type="presParOf" srcId="{187F1248-4BBF-41CC-B4CC-07B8FD7D5BD3}" destId="{6C331B51-9793-46A0-9DFF-BA0988A1A66D}" srcOrd="0" destOrd="0" presId="urn:microsoft.com/office/officeart/2005/8/layout/hierarchy1"/>
    <dgm:cxn modelId="{985E4CC0-C303-485A-B571-612D4D0C6397}" type="presParOf" srcId="{187F1248-4BBF-41CC-B4CC-07B8FD7D5BD3}" destId="{6D7F59D7-195A-4C52-B0B4-95BAD6F2FEFE}" srcOrd="1" destOrd="0" presId="urn:microsoft.com/office/officeart/2005/8/layout/hierarchy1"/>
    <dgm:cxn modelId="{165C76B9-163D-47AF-B4A6-49C65826F363}" type="presParOf" srcId="{6D7F59D7-195A-4C52-B0B4-95BAD6F2FEFE}" destId="{A69E7F87-ADBE-4919-88F9-AB3EE6B87B7D}" srcOrd="0" destOrd="0" presId="urn:microsoft.com/office/officeart/2005/8/layout/hierarchy1"/>
    <dgm:cxn modelId="{C9797B32-A659-45A3-9089-46B10084BF8A}" type="presParOf" srcId="{A69E7F87-ADBE-4919-88F9-AB3EE6B87B7D}" destId="{CACB0E56-BE2B-4577-AE57-F642F7817BC0}" srcOrd="0" destOrd="0" presId="urn:microsoft.com/office/officeart/2005/8/layout/hierarchy1"/>
    <dgm:cxn modelId="{10B755AB-AD56-400B-9E2B-6C11673EC3A9}" type="presParOf" srcId="{A69E7F87-ADBE-4919-88F9-AB3EE6B87B7D}" destId="{9B02DD1A-CEAD-49A9-A506-0AD9AC191416}" srcOrd="1" destOrd="0" presId="urn:microsoft.com/office/officeart/2005/8/layout/hierarchy1"/>
    <dgm:cxn modelId="{9EF4AED7-CE07-49D9-9B1A-8B6B691DB86A}" type="presParOf" srcId="{6D7F59D7-195A-4C52-B0B4-95BAD6F2FEFE}" destId="{DD9CAC93-D206-4232-A7CD-0429F3360A27}" srcOrd="1" destOrd="0" presId="urn:microsoft.com/office/officeart/2005/8/layout/hierarchy1"/>
    <dgm:cxn modelId="{20EF3AB7-A5E2-4BB0-847C-ACDF9B233E41}" type="presParOf" srcId="{DD9CAC93-D206-4232-A7CD-0429F3360A27}" destId="{F1BDE1FB-FF06-4E53-BE6F-8B78101498E8}" srcOrd="0" destOrd="0" presId="urn:microsoft.com/office/officeart/2005/8/layout/hierarchy1"/>
    <dgm:cxn modelId="{CD2343D7-3E4A-40E9-8B58-E17EE90A939B}" type="presParOf" srcId="{DD9CAC93-D206-4232-A7CD-0429F3360A27}" destId="{60DFFC77-3A7F-484F-A540-D42B087C510F}" srcOrd="1" destOrd="0" presId="urn:microsoft.com/office/officeart/2005/8/layout/hierarchy1"/>
    <dgm:cxn modelId="{812EA7EF-A388-4F46-B0DB-137BF8CD053D}" type="presParOf" srcId="{60DFFC77-3A7F-484F-A540-D42B087C510F}" destId="{1BAB4489-F668-4A48-A94B-983C4F46233B}" srcOrd="0" destOrd="0" presId="urn:microsoft.com/office/officeart/2005/8/layout/hierarchy1"/>
    <dgm:cxn modelId="{01AE666F-0A31-470E-BA50-C3AAD3091EDD}" type="presParOf" srcId="{1BAB4489-F668-4A48-A94B-983C4F46233B}" destId="{ACB2FA25-15D0-4196-B725-EF102DC61EF4}" srcOrd="0" destOrd="0" presId="urn:microsoft.com/office/officeart/2005/8/layout/hierarchy1"/>
    <dgm:cxn modelId="{D03EF2F2-E279-4288-A69F-131ACF6FBE20}" type="presParOf" srcId="{1BAB4489-F668-4A48-A94B-983C4F46233B}" destId="{C37D3C6D-F5AE-4620-AABD-187A74166C7A}" srcOrd="1" destOrd="0" presId="urn:microsoft.com/office/officeart/2005/8/layout/hierarchy1"/>
    <dgm:cxn modelId="{83DB2C0F-A5C3-47CE-B1D4-84FA19EC7597}" type="presParOf" srcId="{60DFFC77-3A7F-484F-A540-D42B087C510F}" destId="{65AC3DBD-0417-4511-8B3C-C42CA9C27676}" srcOrd="1" destOrd="0" presId="urn:microsoft.com/office/officeart/2005/8/layout/hierarchy1"/>
    <dgm:cxn modelId="{151E31C0-FBF2-407E-9503-CC7F59012F94}" type="presParOf" srcId="{DD9CAC93-D206-4232-A7CD-0429F3360A27}" destId="{150221A9-E2E2-42E5-AA26-5BCC9353ED1B}" srcOrd="2" destOrd="0" presId="urn:microsoft.com/office/officeart/2005/8/layout/hierarchy1"/>
    <dgm:cxn modelId="{557FD31D-DCF9-4E91-867F-C058BDEE9877}" type="presParOf" srcId="{DD9CAC93-D206-4232-A7CD-0429F3360A27}" destId="{226FA357-07D0-47EF-BE41-C5E1D162F377}" srcOrd="3" destOrd="0" presId="urn:microsoft.com/office/officeart/2005/8/layout/hierarchy1"/>
    <dgm:cxn modelId="{92EF0B95-9EDD-452D-8ED1-0D6B7F7AC122}" type="presParOf" srcId="{226FA357-07D0-47EF-BE41-C5E1D162F377}" destId="{193A94F3-24D4-4BC4-BAED-C95CC5536996}" srcOrd="0" destOrd="0" presId="urn:microsoft.com/office/officeart/2005/8/layout/hierarchy1"/>
    <dgm:cxn modelId="{6EB1F904-0934-41F8-9C2E-44FEE4060515}" type="presParOf" srcId="{193A94F3-24D4-4BC4-BAED-C95CC5536996}" destId="{EE1E5585-4663-4448-BA46-815372783596}" srcOrd="0" destOrd="0" presId="urn:microsoft.com/office/officeart/2005/8/layout/hierarchy1"/>
    <dgm:cxn modelId="{3DADDD3A-973D-4B0E-B6CC-8EF03E0798D6}" type="presParOf" srcId="{193A94F3-24D4-4BC4-BAED-C95CC5536996}" destId="{5416F57A-A0B1-4432-A96A-D3DCAC447E8B}" srcOrd="1" destOrd="0" presId="urn:microsoft.com/office/officeart/2005/8/layout/hierarchy1"/>
    <dgm:cxn modelId="{648B2385-40ED-43B8-8417-B6752CD86283}" type="presParOf" srcId="{226FA357-07D0-47EF-BE41-C5E1D162F377}" destId="{E23D1D4A-A25C-44E6-9EC2-55DBDDC5BA32}" srcOrd="1" destOrd="0" presId="urn:microsoft.com/office/officeart/2005/8/layout/hierarchy1"/>
    <dgm:cxn modelId="{19319B26-46F5-4E31-B412-A8470BA03A26}" type="presParOf" srcId="{DD9CAC93-D206-4232-A7CD-0429F3360A27}" destId="{E279B948-F80C-43CB-8320-B1FB05714248}" srcOrd="4" destOrd="0" presId="urn:microsoft.com/office/officeart/2005/8/layout/hierarchy1"/>
    <dgm:cxn modelId="{8E330E39-984A-4672-AC05-F6C8F26BE00F}" type="presParOf" srcId="{DD9CAC93-D206-4232-A7CD-0429F3360A27}" destId="{4F11040E-9438-4916-BD8F-28646A7DF731}" srcOrd="5" destOrd="0" presId="urn:microsoft.com/office/officeart/2005/8/layout/hierarchy1"/>
    <dgm:cxn modelId="{20770737-5CE9-479C-82B2-7E311B9FEDC8}" type="presParOf" srcId="{4F11040E-9438-4916-BD8F-28646A7DF731}" destId="{7E4B24A2-B2DD-4FFA-BC87-C2E3D996D051}" srcOrd="0" destOrd="0" presId="urn:microsoft.com/office/officeart/2005/8/layout/hierarchy1"/>
    <dgm:cxn modelId="{E029142A-3072-4615-852C-73550141D9DC}" type="presParOf" srcId="{7E4B24A2-B2DD-4FFA-BC87-C2E3D996D051}" destId="{FED3A7B8-6966-4BBB-8783-E38E8E46E00C}" srcOrd="0" destOrd="0" presId="urn:microsoft.com/office/officeart/2005/8/layout/hierarchy1"/>
    <dgm:cxn modelId="{B1574BC3-3896-40FB-86B5-06B15FB785CF}" type="presParOf" srcId="{7E4B24A2-B2DD-4FFA-BC87-C2E3D996D051}" destId="{AF08FA96-94B2-4E25-A575-7373C457094D}" srcOrd="1" destOrd="0" presId="urn:microsoft.com/office/officeart/2005/8/layout/hierarchy1"/>
    <dgm:cxn modelId="{3407B2D7-EAFD-4CD1-B131-F5B2DD8A149E}" type="presParOf" srcId="{4F11040E-9438-4916-BD8F-28646A7DF731}" destId="{5101FF2D-C81A-4527-BC99-68D6147511D0}" srcOrd="1" destOrd="0" presId="urn:microsoft.com/office/officeart/2005/8/layout/hierarchy1"/>
    <dgm:cxn modelId="{39AC16AC-CE1A-4016-8CC0-3AD04BA5ED87}" type="presParOf" srcId="{DD9CAC93-D206-4232-A7CD-0429F3360A27}" destId="{91ACBE3F-9528-4F9D-AF23-2CA3AF33CAEE}" srcOrd="6" destOrd="0" presId="urn:microsoft.com/office/officeart/2005/8/layout/hierarchy1"/>
    <dgm:cxn modelId="{1B034D37-32DE-42B7-94C6-E50026270CEC}" type="presParOf" srcId="{DD9CAC93-D206-4232-A7CD-0429F3360A27}" destId="{8DA0D168-25A1-4143-9A34-8861C0EF821C}" srcOrd="7" destOrd="0" presId="urn:microsoft.com/office/officeart/2005/8/layout/hierarchy1"/>
    <dgm:cxn modelId="{7FA34D20-4E12-4B5C-9231-E5BEC72DED02}" type="presParOf" srcId="{8DA0D168-25A1-4143-9A34-8861C0EF821C}" destId="{48D1E056-D78A-4273-9E2F-3FA9DABD0A2A}" srcOrd="0" destOrd="0" presId="urn:microsoft.com/office/officeart/2005/8/layout/hierarchy1"/>
    <dgm:cxn modelId="{5099E857-0A65-4248-AC41-2476730C6F9F}" type="presParOf" srcId="{48D1E056-D78A-4273-9E2F-3FA9DABD0A2A}" destId="{58D85B42-7DFD-41FC-B484-C655CBFD9D78}" srcOrd="0" destOrd="0" presId="urn:microsoft.com/office/officeart/2005/8/layout/hierarchy1"/>
    <dgm:cxn modelId="{C397416C-0420-47B4-A8FB-227506B5C30C}" type="presParOf" srcId="{48D1E056-D78A-4273-9E2F-3FA9DABD0A2A}" destId="{9CBF890B-33A8-43E5-840B-EE12F79CF188}" srcOrd="1" destOrd="0" presId="urn:microsoft.com/office/officeart/2005/8/layout/hierarchy1"/>
    <dgm:cxn modelId="{52B94CBC-D7B5-42C5-A4AD-39A09FFFF0FD}" type="presParOf" srcId="{8DA0D168-25A1-4143-9A34-8861C0EF821C}" destId="{5FA76E45-3FF1-4D66-B5A9-59D183CFE9B4}" srcOrd="1" destOrd="0" presId="urn:microsoft.com/office/officeart/2005/8/layout/hierarchy1"/>
    <dgm:cxn modelId="{0D92936B-E13F-47C1-B391-A424AA5D685E}" type="presParOf" srcId="{187F1248-4BBF-41CC-B4CC-07B8FD7D5BD3}" destId="{855A311E-89D7-4858-91C8-AA143F95556E}" srcOrd="2" destOrd="0" presId="urn:microsoft.com/office/officeart/2005/8/layout/hierarchy1"/>
    <dgm:cxn modelId="{6A583FE4-890B-48E8-A8C4-747C5120DA21}" type="presParOf" srcId="{187F1248-4BBF-41CC-B4CC-07B8FD7D5BD3}" destId="{76D208DA-1689-47C4-B3C1-96F9B1730D85}" srcOrd="3" destOrd="0" presId="urn:microsoft.com/office/officeart/2005/8/layout/hierarchy1"/>
    <dgm:cxn modelId="{89A3E499-1551-4AE8-B324-967E1BB7F455}" type="presParOf" srcId="{76D208DA-1689-47C4-B3C1-96F9B1730D85}" destId="{BF1EB086-5A77-4D2C-8A93-625B3249C798}" srcOrd="0" destOrd="0" presId="urn:microsoft.com/office/officeart/2005/8/layout/hierarchy1"/>
    <dgm:cxn modelId="{8CEDCF12-CF22-41D0-9F72-C220930000EE}" type="presParOf" srcId="{BF1EB086-5A77-4D2C-8A93-625B3249C798}" destId="{571C43A8-9452-4011-8DD5-EF2AD6EE7252}" srcOrd="0" destOrd="0" presId="urn:microsoft.com/office/officeart/2005/8/layout/hierarchy1"/>
    <dgm:cxn modelId="{D4A31EBC-16F1-41CC-8843-FCECC2711803}" type="presParOf" srcId="{BF1EB086-5A77-4D2C-8A93-625B3249C798}" destId="{910F7297-83DC-4DD6-838F-59F5EDBA2ABA}" srcOrd="1" destOrd="0" presId="urn:microsoft.com/office/officeart/2005/8/layout/hierarchy1"/>
    <dgm:cxn modelId="{1C084095-DCBD-40E9-971C-1E2ADB60CAC6}" type="presParOf" srcId="{76D208DA-1689-47C4-B3C1-96F9B1730D85}" destId="{283E1F4E-1D6E-4D80-B6B9-D151DB899AC7}" srcOrd="1" destOrd="0" presId="urn:microsoft.com/office/officeart/2005/8/layout/hierarchy1"/>
    <dgm:cxn modelId="{D2718104-A810-432B-80CF-9360AEC91232}" type="presParOf" srcId="{283E1F4E-1D6E-4D80-B6B9-D151DB899AC7}" destId="{06F58CF5-05F8-43E7-AD13-C414A4E7096D}" srcOrd="0" destOrd="0" presId="urn:microsoft.com/office/officeart/2005/8/layout/hierarchy1"/>
    <dgm:cxn modelId="{35523DF8-B8D4-41E5-8D3B-AA1C6D8B4AC5}" type="presParOf" srcId="{283E1F4E-1D6E-4D80-B6B9-D151DB899AC7}" destId="{15E1ECF9-2EE7-41DF-AD52-89B960644EBD}" srcOrd="1" destOrd="0" presId="urn:microsoft.com/office/officeart/2005/8/layout/hierarchy1"/>
    <dgm:cxn modelId="{9376E24B-1F81-489F-843B-A8B3BDD70D49}" type="presParOf" srcId="{15E1ECF9-2EE7-41DF-AD52-89B960644EBD}" destId="{E13B9AC7-0BF1-45D9-B850-C31440930025}" srcOrd="0" destOrd="0" presId="urn:microsoft.com/office/officeart/2005/8/layout/hierarchy1"/>
    <dgm:cxn modelId="{4B2F6653-C885-4F5A-8B8E-E25BEA0BAC97}" type="presParOf" srcId="{E13B9AC7-0BF1-45D9-B850-C31440930025}" destId="{29DB6674-94F9-431E-BDAF-1DC131AA962A}" srcOrd="0" destOrd="0" presId="urn:microsoft.com/office/officeart/2005/8/layout/hierarchy1"/>
    <dgm:cxn modelId="{24E56E16-6DB4-404B-B4F7-5A8C65BE0787}" type="presParOf" srcId="{E13B9AC7-0BF1-45D9-B850-C31440930025}" destId="{D8465E7A-8039-4BBB-920B-A87D659655EC}" srcOrd="1" destOrd="0" presId="urn:microsoft.com/office/officeart/2005/8/layout/hierarchy1"/>
    <dgm:cxn modelId="{59C3EF3F-0771-4749-9D12-7660CDEF715E}" type="presParOf" srcId="{15E1ECF9-2EE7-41DF-AD52-89B960644EBD}" destId="{4BFEA7C0-346D-45C2-AFD3-1AE9B9500B21}" srcOrd="1" destOrd="0" presId="urn:microsoft.com/office/officeart/2005/8/layout/hierarchy1"/>
    <dgm:cxn modelId="{DD42A2D3-24A0-4AE8-9E3F-0B702E9A9875}" type="presParOf" srcId="{283E1F4E-1D6E-4D80-B6B9-D151DB899AC7}" destId="{495B4D7D-512E-449E-9682-106C9FD1AE4F}" srcOrd="2" destOrd="0" presId="urn:microsoft.com/office/officeart/2005/8/layout/hierarchy1"/>
    <dgm:cxn modelId="{74983CFE-DA94-4111-B939-AEDCB3E1A2FC}" type="presParOf" srcId="{283E1F4E-1D6E-4D80-B6B9-D151DB899AC7}" destId="{2F374A3F-3223-4426-9C6A-4D4193910E17}" srcOrd="3" destOrd="0" presId="urn:microsoft.com/office/officeart/2005/8/layout/hierarchy1"/>
    <dgm:cxn modelId="{9C6B37A9-76C6-441D-B582-A3F6D544F06F}" type="presParOf" srcId="{2F374A3F-3223-4426-9C6A-4D4193910E17}" destId="{97A82EC7-57B3-4E08-8CE3-4EC5C6C8DEF4}" srcOrd="0" destOrd="0" presId="urn:microsoft.com/office/officeart/2005/8/layout/hierarchy1"/>
    <dgm:cxn modelId="{4E36708B-AB5A-4A0B-AEAD-DE7E0E3A288E}" type="presParOf" srcId="{97A82EC7-57B3-4E08-8CE3-4EC5C6C8DEF4}" destId="{E8BE27E7-5C42-4824-B363-804F0BC3DA49}" srcOrd="0" destOrd="0" presId="urn:microsoft.com/office/officeart/2005/8/layout/hierarchy1"/>
    <dgm:cxn modelId="{4FEE0F3F-8659-4AB5-AFC0-8D67D28910BE}" type="presParOf" srcId="{97A82EC7-57B3-4E08-8CE3-4EC5C6C8DEF4}" destId="{D9ED00BB-2E1A-43BF-9784-54DEB0C4D85A}" srcOrd="1" destOrd="0" presId="urn:microsoft.com/office/officeart/2005/8/layout/hierarchy1"/>
    <dgm:cxn modelId="{CF6E6F0D-41DF-40A5-BA39-84DB8E7EE2EC}" type="presParOf" srcId="{2F374A3F-3223-4426-9C6A-4D4193910E17}" destId="{04F4A4C8-B3EB-438F-82EC-26BCB04E5A58}" srcOrd="1" destOrd="0" presId="urn:microsoft.com/office/officeart/2005/8/layout/hierarchy1"/>
    <dgm:cxn modelId="{BF15A65A-5162-4E6A-A542-C42CEA2A66AC}" type="presParOf" srcId="{283E1F4E-1D6E-4D80-B6B9-D151DB899AC7}" destId="{36784A0C-AF52-4616-B3EC-3363EE65F81E}" srcOrd="4" destOrd="0" presId="urn:microsoft.com/office/officeart/2005/8/layout/hierarchy1"/>
    <dgm:cxn modelId="{98C0FD5E-E9E9-4529-8F0C-3DC731B9A3EA}" type="presParOf" srcId="{283E1F4E-1D6E-4D80-B6B9-D151DB899AC7}" destId="{56B0F5C2-8045-46A1-A7BF-A6E0F3109C4C}" srcOrd="5" destOrd="0" presId="urn:microsoft.com/office/officeart/2005/8/layout/hierarchy1"/>
    <dgm:cxn modelId="{F200FAF0-5FAA-456E-AFB3-FED607D8AA7D}" type="presParOf" srcId="{56B0F5C2-8045-46A1-A7BF-A6E0F3109C4C}" destId="{64303B4D-9DFE-4E0D-BD5D-5870EBFBA8D9}" srcOrd="0" destOrd="0" presId="urn:microsoft.com/office/officeart/2005/8/layout/hierarchy1"/>
    <dgm:cxn modelId="{2C63EC3E-2939-45B3-B754-7901960B68C4}" type="presParOf" srcId="{64303B4D-9DFE-4E0D-BD5D-5870EBFBA8D9}" destId="{6F0D14FB-283A-4037-B778-8F719480D328}" srcOrd="0" destOrd="0" presId="urn:microsoft.com/office/officeart/2005/8/layout/hierarchy1"/>
    <dgm:cxn modelId="{30DDA93B-BCA6-441E-A3D0-F9ED41676E68}" type="presParOf" srcId="{64303B4D-9DFE-4E0D-BD5D-5870EBFBA8D9}" destId="{FFB9791A-6CD4-42BA-8C9C-553C7A81AB2A}" srcOrd="1" destOrd="0" presId="urn:microsoft.com/office/officeart/2005/8/layout/hierarchy1"/>
    <dgm:cxn modelId="{1200E07C-D098-4D67-9277-0F3D1A65913B}" type="presParOf" srcId="{56B0F5C2-8045-46A1-A7BF-A6E0F3109C4C}" destId="{1E68795F-C04F-46F1-AE45-42D2396243D8}" srcOrd="1" destOrd="0" presId="urn:microsoft.com/office/officeart/2005/8/layout/hierarchy1"/>
    <dgm:cxn modelId="{276FA7B9-A8D7-4276-9D1E-BECD5D42B064}" type="presParOf" srcId="{283E1F4E-1D6E-4D80-B6B9-D151DB899AC7}" destId="{AF054198-5F7F-4A96-AB61-99059BC31F7F}" srcOrd="6" destOrd="0" presId="urn:microsoft.com/office/officeart/2005/8/layout/hierarchy1"/>
    <dgm:cxn modelId="{5D2DFE21-965B-400E-B871-F7B22F71176F}" type="presParOf" srcId="{283E1F4E-1D6E-4D80-B6B9-D151DB899AC7}" destId="{167ED5E5-81FF-4D43-B9B2-58F4B5DF1B7D}" srcOrd="7" destOrd="0" presId="urn:microsoft.com/office/officeart/2005/8/layout/hierarchy1"/>
    <dgm:cxn modelId="{087A12C3-2B81-4C08-A4C3-5B7FEF59BEF5}" type="presParOf" srcId="{167ED5E5-81FF-4D43-B9B2-58F4B5DF1B7D}" destId="{3FAD6682-69E8-4B92-AA39-7DC787EF321F}" srcOrd="0" destOrd="0" presId="urn:microsoft.com/office/officeart/2005/8/layout/hierarchy1"/>
    <dgm:cxn modelId="{EFEBF31C-25FA-4114-9DD8-8ABD5EA1BF89}" type="presParOf" srcId="{3FAD6682-69E8-4B92-AA39-7DC787EF321F}" destId="{9D6B9FCA-32C4-4428-9AB1-CFBA91888934}" srcOrd="0" destOrd="0" presId="urn:microsoft.com/office/officeart/2005/8/layout/hierarchy1"/>
    <dgm:cxn modelId="{95B0A194-896A-46BD-B099-1D9EE5ACDDA4}" type="presParOf" srcId="{3FAD6682-69E8-4B92-AA39-7DC787EF321F}" destId="{C97A3215-323A-43B4-8296-D10E7086D83D}" srcOrd="1" destOrd="0" presId="urn:microsoft.com/office/officeart/2005/8/layout/hierarchy1"/>
    <dgm:cxn modelId="{83A9BD09-A8D0-432E-B0A3-3F6518EF5ADE}" type="presParOf" srcId="{167ED5E5-81FF-4D43-B9B2-58F4B5DF1B7D}" destId="{EF7B3F97-4E98-4C73-A3ED-2483E5A2F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BFB0E-DEAD-4630-BDD7-71AFFD7357B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5AA0D-731B-4C78-8F7B-6928D9E046B6}">
      <dgm:prSet phldrT="[Текст]"/>
      <dgm:spPr/>
      <dgm:t>
        <a:bodyPr/>
        <a:lstStyle/>
        <a:p>
          <a:r>
            <a:rPr lang="ru-RU" dirty="0" smtClean="0"/>
            <a:t>Физический закон</a:t>
          </a:r>
          <a:endParaRPr lang="ru-RU" dirty="0"/>
        </a:p>
      </dgm:t>
    </dgm:pt>
    <dgm:pt modelId="{47968CB1-B2DF-4532-9ECE-4500DAC7DF29}" type="parTrans" cxnId="{581B7F25-6CD3-4B5C-ADF4-A9DE7143F901}">
      <dgm:prSet/>
      <dgm:spPr/>
      <dgm:t>
        <a:bodyPr/>
        <a:lstStyle/>
        <a:p>
          <a:endParaRPr lang="ru-RU"/>
        </a:p>
      </dgm:t>
    </dgm:pt>
    <dgm:pt modelId="{6E5BE402-673E-4110-B9AA-947D5C08751A}" type="sibTrans" cxnId="{581B7F25-6CD3-4B5C-ADF4-A9DE7143F901}">
      <dgm:prSet/>
      <dgm:spPr/>
      <dgm:t>
        <a:bodyPr/>
        <a:lstStyle/>
        <a:p>
          <a:endParaRPr lang="ru-RU"/>
        </a:p>
      </dgm:t>
    </dgm:pt>
    <dgm:pt modelId="{9295B257-04DE-45F4-8EB5-B19E349013A6}">
      <dgm:prSet phldrT="[Текст]"/>
      <dgm:spPr/>
      <dgm:t>
        <a:bodyPr/>
        <a:lstStyle/>
        <a:p>
          <a:r>
            <a:rPr lang="ru-RU" dirty="0" smtClean="0"/>
            <a:t>Описание соотношений в природе, проявляющихся при определённых условиях в эксперименте</a:t>
          </a:r>
          <a:endParaRPr lang="ru-RU" dirty="0"/>
        </a:p>
      </dgm:t>
    </dgm:pt>
    <dgm:pt modelId="{DDD7DDC5-01C8-48D7-AFA1-A2912EC7D2B5}" type="parTrans" cxnId="{F53F643C-BDFA-4133-AF1E-8B73AB2075AC}">
      <dgm:prSet/>
      <dgm:spPr/>
      <dgm:t>
        <a:bodyPr/>
        <a:lstStyle/>
        <a:p>
          <a:endParaRPr lang="ru-RU"/>
        </a:p>
      </dgm:t>
    </dgm:pt>
    <dgm:pt modelId="{ABFCD660-D0A8-4672-8629-5DBB316851E7}" type="sibTrans" cxnId="{F53F643C-BDFA-4133-AF1E-8B73AB2075AC}">
      <dgm:prSet/>
      <dgm:spPr/>
      <dgm:t>
        <a:bodyPr/>
        <a:lstStyle/>
        <a:p>
          <a:endParaRPr lang="ru-RU"/>
        </a:p>
      </dgm:t>
    </dgm:pt>
    <dgm:pt modelId="{5F32FBFF-2A1D-4111-AE72-D61FE822A7DC}">
      <dgm:prSet phldrT="[Текст]"/>
      <dgm:spPr/>
      <dgm:t>
        <a:bodyPr/>
        <a:lstStyle/>
        <a:p>
          <a:r>
            <a:rPr lang="ru-RU" dirty="0" smtClean="0"/>
            <a:t>Научная гипотеза</a:t>
          </a:r>
          <a:endParaRPr lang="ru-RU" dirty="0"/>
        </a:p>
      </dgm:t>
    </dgm:pt>
    <dgm:pt modelId="{D0F149CC-D155-4411-B766-A68658C5CB87}" type="parTrans" cxnId="{8999F865-28E1-49E7-A629-E2C1EB657951}">
      <dgm:prSet/>
      <dgm:spPr/>
      <dgm:t>
        <a:bodyPr/>
        <a:lstStyle/>
        <a:p>
          <a:endParaRPr lang="ru-RU"/>
        </a:p>
      </dgm:t>
    </dgm:pt>
    <dgm:pt modelId="{4C746EF2-28F7-472F-BD64-3A7B6ADCA3A9}" type="sibTrans" cxnId="{8999F865-28E1-49E7-A629-E2C1EB657951}">
      <dgm:prSet/>
      <dgm:spPr/>
      <dgm:t>
        <a:bodyPr/>
        <a:lstStyle/>
        <a:p>
          <a:endParaRPr lang="ru-RU"/>
        </a:p>
      </dgm:t>
    </dgm:pt>
    <dgm:pt modelId="{363527AD-D360-48C6-9409-D7E2AD5C39CE}">
      <dgm:prSet phldrT="[Текст]"/>
      <dgm:spPr/>
      <dgm:t>
        <a:bodyPr/>
        <a:lstStyle/>
        <a:p>
          <a:r>
            <a:rPr lang="ru-RU" dirty="0" smtClean="0"/>
            <a:t>Является предположением о том, что существует связь между известным и вновь объясняемым явлением</a:t>
          </a:r>
          <a:endParaRPr lang="ru-RU" dirty="0"/>
        </a:p>
      </dgm:t>
    </dgm:pt>
    <dgm:pt modelId="{2650EA11-DB1F-47FC-B282-ECFF67C66657}" type="parTrans" cxnId="{D3B33401-BB83-4904-9D8D-DC9684F0E4B2}">
      <dgm:prSet/>
      <dgm:spPr/>
      <dgm:t>
        <a:bodyPr/>
        <a:lstStyle/>
        <a:p>
          <a:endParaRPr lang="ru-RU"/>
        </a:p>
      </dgm:t>
    </dgm:pt>
    <dgm:pt modelId="{C6B533AE-092E-4DC4-800B-41DD0F08C404}" type="sibTrans" cxnId="{D3B33401-BB83-4904-9D8D-DC9684F0E4B2}">
      <dgm:prSet/>
      <dgm:spPr/>
      <dgm:t>
        <a:bodyPr/>
        <a:lstStyle/>
        <a:p>
          <a:endParaRPr lang="ru-RU"/>
        </a:p>
      </dgm:t>
    </dgm:pt>
    <dgm:pt modelId="{A76640A7-1E39-41F2-A13A-15BCAC439810}">
      <dgm:prSet phldrT="[Текст]"/>
      <dgm:spPr/>
      <dgm:t>
        <a:bodyPr/>
        <a:lstStyle/>
        <a:p>
          <a:r>
            <a:rPr lang="ru-RU" dirty="0" smtClean="0"/>
            <a:t>Научная теория</a:t>
          </a:r>
          <a:endParaRPr lang="ru-RU" dirty="0"/>
        </a:p>
      </dgm:t>
    </dgm:pt>
    <dgm:pt modelId="{8D49FAEE-2B7D-478D-9B28-485A129D2A4E}" type="parTrans" cxnId="{2F61EFED-92D3-40CC-8E63-F939A643D783}">
      <dgm:prSet/>
      <dgm:spPr/>
      <dgm:t>
        <a:bodyPr/>
        <a:lstStyle/>
        <a:p>
          <a:endParaRPr lang="ru-RU"/>
        </a:p>
      </dgm:t>
    </dgm:pt>
    <dgm:pt modelId="{02527729-D3D4-4268-8FC3-4570AE88F64A}" type="sibTrans" cxnId="{2F61EFED-92D3-40CC-8E63-F939A643D783}">
      <dgm:prSet/>
      <dgm:spPr/>
      <dgm:t>
        <a:bodyPr/>
        <a:lstStyle/>
        <a:p>
          <a:endParaRPr lang="ru-RU"/>
        </a:p>
      </dgm:t>
    </dgm:pt>
    <dgm:pt modelId="{1AF96FBD-4A8A-40EA-BC25-A21209E058E3}">
      <dgm:prSet phldrT="[Текст]"/>
      <dgm:spPr/>
      <dgm:t>
        <a:bodyPr/>
        <a:lstStyle/>
        <a:p>
          <a:r>
            <a:rPr lang="ru-RU" dirty="0" smtClean="0"/>
            <a:t>Содержит постулаты, определения, гипотезы и законы, объясняющие наблюдаемое явление.</a:t>
          </a:r>
          <a:endParaRPr lang="ru-RU" dirty="0"/>
        </a:p>
      </dgm:t>
    </dgm:pt>
    <dgm:pt modelId="{1CD87F00-03B8-49EB-BB12-5DD5409CFAE3}" type="parTrans" cxnId="{5E8B3E27-0D22-4AFE-8F37-7FFD5B876A8B}">
      <dgm:prSet/>
      <dgm:spPr/>
      <dgm:t>
        <a:bodyPr/>
        <a:lstStyle/>
        <a:p>
          <a:endParaRPr lang="ru-RU"/>
        </a:p>
      </dgm:t>
    </dgm:pt>
    <dgm:pt modelId="{BEF5391E-5455-43ED-9CDA-F2C63A168745}" type="sibTrans" cxnId="{5E8B3E27-0D22-4AFE-8F37-7FFD5B876A8B}">
      <dgm:prSet/>
      <dgm:spPr/>
      <dgm:t>
        <a:bodyPr/>
        <a:lstStyle/>
        <a:p>
          <a:endParaRPr lang="ru-RU"/>
        </a:p>
      </dgm:t>
    </dgm:pt>
    <dgm:pt modelId="{B76B1AA4-C611-47BB-BDFA-5F6A1C8428A8}" type="pres">
      <dgm:prSet presAssocID="{40DBFB0E-DEAD-4630-BDD7-71AFFD735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D56C26-F2AC-455C-802B-3F644F21ADE5}" type="pres">
      <dgm:prSet presAssocID="{BD25AA0D-731B-4C78-8F7B-6928D9E046B6}" presName="linNode" presStyleCnt="0"/>
      <dgm:spPr/>
    </dgm:pt>
    <dgm:pt modelId="{D7E2BD58-CD7A-4863-8419-A84F91F5D836}" type="pres">
      <dgm:prSet presAssocID="{BD25AA0D-731B-4C78-8F7B-6928D9E046B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B82D3-800C-4A33-A5A3-787B638CA989}" type="pres">
      <dgm:prSet presAssocID="{BD25AA0D-731B-4C78-8F7B-6928D9E046B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6B957-AF7B-4FAB-B161-88E49AEE5994}" type="pres">
      <dgm:prSet presAssocID="{6E5BE402-673E-4110-B9AA-947D5C08751A}" presName="sp" presStyleCnt="0"/>
      <dgm:spPr/>
    </dgm:pt>
    <dgm:pt modelId="{C8E0E32D-1A8D-4714-9F1B-409C9BE92BF5}" type="pres">
      <dgm:prSet presAssocID="{5F32FBFF-2A1D-4111-AE72-D61FE822A7DC}" presName="linNode" presStyleCnt="0"/>
      <dgm:spPr/>
    </dgm:pt>
    <dgm:pt modelId="{3813536D-CBDB-4502-AD8D-389D4CEDDC68}" type="pres">
      <dgm:prSet presAssocID="{5F32FBFF-2A1D-4111-AE72-D61FE822A7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43E34-CA72-4BE9-85A3-6DF31EBB1D89}" type="pres">
      <dgm:prSet presAssocID="{5F32FBFF-2A1D-4111-AE72-D61FE822A7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924D1-B5A5-4911-B3CF-E736ADC29DD5}" type="pres">
      <dgm:prSet presAssocID="{4C746EF2-28F7-472F-BD64-3A7B6ADCA3A9}" presName="sp" presStyleCnt="0"/>
      <dgm:spPr/>
    </dgm:pt>
    <dgm:pt modelId="{537B5D54-8C5F-4011-95AC-574CC587ECB6}" type="pres">
      <dgm:prSet presAssocID="{A76640A7-1E39-41F2-A13A-15BCAC439810}" presName="linNode" presStyleCnt="0"/>
      <dgm:spPr/>
    </dgm:pt>
    <dgm:pt modelId="{B4C39B65-A862-499A-801D-4E70A9035681}" type="pres">
      <dgm:prSet presAssocID="{A76640A7-1E39-41F2-A13A-15BCAC4398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B1A8C-8AD4-4039-94B5-0144BDEA3B3A}" type="pres">
      <dgm:prSet presAssocID="{A76640A7-1E39-41F2-A13A-15BCAC4398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185CE-9F75-4614-92CC-A0F5CFFAE058}" type="presOf" srcId="{1AF96FBD-4A8A-40EA-BC25-A21209E058E3}" destId="{F38B1A8C-8AD4-4039-94B5-0144BDEA3B3A}" srcOrd="0" destOrd="0" presId="urn:microsoft.com/office/officeart/2005/8/layout/vList5"/>
    <dgm:cxn modelId="{D3B33401-BB83-4904-9D8D-DC9684F0E4B2}" srcId="{5F32FBFF-2A1D-4111-AE72-D61FE822A7DC}" destId="{363527AD-D360-48C6-9409-D7E2AD5C39CE}" srcOrd="0" destOrd="0" parTransId="{2650EA11-DB1F-47FC-B282-ECFF67C66657}" sibTransId="{C6B533AE-092E-4DC4-800B-41DD0F08C404}"/>
    <dgm:cxn modelId="{F53F643C-BDFA-4133-AF1E-8B73AB2075AC}" srcId="{BD25AA0D-731B-4C78-8F7B-6928D9E046B6}" destId="{9295B257-04DE-45F4-8EB5-B19E349013A6}" srcOrd="0" destOrd="0" parTransId="{DDD7DDC5-01C8-48D7-AFA1-A2912EC7D2B5}" sibTransId="{ABFCD660-D0A8-4672-8629-5DBB316851E7}"/>
    <dgm:cxn modelId="{A01AF7A8-A309-45EF-8B65-BA0839D8C8E7}" type="presOf" srcId="{BD25AA0D-731B-4C78-8F7B-6928D9E046B6}" destId="{D7E2BD58-CD7A-4863-8419-A84F91F5D836}" srcOrd="0" destOrd="0" presId="urn:microsoft.com/office/officeart/2005/8/layout/vList5"/>
    <dgm:cxn modelId="{581B7F25-6CD3-4B5C-ADF4-A9DE7143F901}" srcId="{40DBFB0E-DEAD-4630-BDD7-71AFFD7357BD}" destId="{BD25AA0D-731B-4C78-8F7B-6928D9E046B6}" srcOrd="0" destOrd="0" parTransId="{47968CB1-B2DF-4532-9ECE-4500DAC7DF29}" sibTransId="{6E5BE402-673E-4110-B9AA-947D5C08751A}"/>
    <dgm:cxn modelId="{88FE9117-E4CA-4D1C-89EE-1FFF3D88505B}" type="presOf" srcId="{A76640A7-1E39-41F2-A13A-15BCAC439810}" destId="{B4C39B65-A862-499A-801D-4E70A9035681}" srcOrd="0" destOrd="0" presId="urn:microsoft.com/office/officeart/2005/8/layout/vList5"/>
    <dgm:cxn modelId="{FE53EB9C-9601-4791-8E50-CAB1BAFF07BF}" type="presOf" srcId="{5F32FBFF-2A1D-4111-AE72-D61FE822A7DC}" destId="{3813536D-CBDB-4502-AD8D-389D4CEDDC68}" srcOrd="0" destOrd="0" presId="urn:microsoft.com/office/officeart/2005/8/layout/vList5"/>
    <dgm:cxn modelId="{431AC006-CFB3-42F6-99EC-E728BD90A344}" type="presOf" srcId="{40DBFB0E-DEAD-4630-BDD7-71AFFD7357BD}" destId="{B76B1AA4-C611-47BB-BDFA-5F6A1C8428A8}" srcOrd="0" destOrd="0" presId="urn:microsoft.com/office/officeart/2005/8/layout/vList5"/>
    <dgm:cxn modelId="{5E8B3E27-0D22-4AFE-8F37-7FFD5B876A8B}" srcId="{A76640A7-1E39-41F2-A13A-15BCAC439810}" destId="{1AF96FBD-4A8A-40EA-BC25-A21209E058E3}" srcOrd="0" destOrd="0" parTransId="{1CD87F00-03B8-49EB-BB12-5DD5409CFAE3}" sibTransId="{BEF5391E-5455-43ED-9CDA-F2C63A168745}"/>
    <dgm:cxn modelId="{8999F865-28E1-49E7-A629-E2C1EB657951}" srcId="{40DBFB0E-DEAD-4630-BDD7-71AFFD7357BD}" destId="{5F32FBFF-2A1D-4111-AE72-D61FE822A7DC}" srcOrd="1" destOrd="0" parTransId="{D0F149CC-D155-4411-B766-A68658C5CB87}" sibTransId="{4C746EF2-28F7-472F-BD64-3A7B6ADCA3A9}"/>
    <dgm:cxn modelId="{F64F8C16-90B2-4A75-9A40-DBCEE1AE0334}" type="presOf" srcId="{9295B257-04DE-45F4-8EB5-B19E349013A6}" destId="{F18B82D3-800C-4A33-A5A3-787B638CA989}" srcOrd="0" destOrd="0" presId="urn:microsoft.com/office/officeart/2005/8/layout/vList5"/>
    <dgm:cxn modelId="{2F61EFED-92D3-40CC-8E63-F939A643D783}" srcId="{40DBFB0E-DEAD-4630-BDD7-71AFFD7357BD}" destId="{A76640A7-1E39-41F2-A13A-15BCAC439810}" srcOrd="2" destOrd="0" parTransId="{8D49FAEE-2B7D-478D-9B28-485A129D2A4E}" sibTransId="{02527729-D3D4-4268-8FC3-4570AE88F64A}"/>
    <dgm:cxn modelId="{8579BD55-A688-4A18-B2BC-63DDDDB0AEB2}" type="presOf" srcId="{363527AD-D360-48C6-9409-D7E2AD5C39CE}" destId="{91C43E34-CA72-4BE9-85A3-6DF31EBB1D89}" srcOrd="0" destOrd="0" presId="urn:microsoft.com/office/officeart/2005/8/layout/vList5"/>
    <dgm:cxn modelId="{6143D53E-F5CB-4518-AB29-79AA1299B764}" type="presParOf" srcId="{B76B1AA4-C611-47BB-BDFA-5F6A1C8428A8}" destId="{C8D56C26-F2AC-455C-802B-3F644F21ADE5}" srcOrd="0" destOrd="0" presId="urn:microsoft.com/office/officeart/2005/8/layout/vList5"/>
    <dgm:cxn modelId="{6B9C4993-DC1E-404A-9331-D78B7FC4FD5E}" type="presParOf" srcId="{C8D56C26-F2AC-455C-802B-3F644F21ADE5}" destId="{D7E2BD58-CD7A-4863-8419-A84F91F5D836}" srcOrd="0" destOrd="0" presId="urn:microsoft.com/office/officeart/2005/8/layout/vList5"/>
    <dgm:cxn modelId="{9BE0E9E8-BB71-4D28-B5A4-6D951B541CCB}" type="presParOf" srcId="{C8D56C26-F2AC-455C-802B-3F644F21ADE5}" destId="{F18B82D3-800C-4A33-A5A3-787B638CA989}" srcOrd="1" destOrd="0" presId="urn:microsoft.com/office/officeart/2005/8/layout/vList5"/>
    <dgm:cxn modelId="{450FDF86-7C05-4C39-96A6-68B94A335388}" type="presParOf" srcId="{B76B1AA4-C611-47BB-BDFA-5F6A1C8428A8}" destId="{7106B957-AF7B-4FAB-B161-88E49AEE5994}" srcOrd="1" destOrd="0" presId="urn:microsoft.com/office/officeart/2005/8/layout/vList5"/>
    <dgm:cxn modelId="{DBCC9F41-F7AA-43E6-B3B4-E2BCFB67D818}" type="presParOf" srcId="{B76B1AA4-C611-47BB-BDFA-5F6A1C8428A8}" destId="{C8E0E32D-1A8D-4714-9F1B-409C9BE92BF5}" srcOrd="2" destOrd="0" presId="urn:microsoft.com/office/officeart/2005/8/layout/vList5"/>
    <dgm:cxn modelId="{EC241A7B-D0E6-429B-BC3E-9A9A3A54EFAB}" type="presParOf" srcId="{C8E0E32D-1A8D-4714-9F1B-409C9BE92BF5}" destId="{3813536D-CBDB-4502-AD8D-389D4CEDDC68}" srcOrd="0" destOrd="0" presId="urn:microsoft.com/office/officeart/2005/8/layout/vList5"/>
    <dgm:cxn modelId="{4924EF9F-D681-4159-8BE2-A93D69DEFF7D}" type="presParOf" srcId="{C8E0E32D-1A8D-4714-9F1B-409C9BE92BF5}" destId="{91C43E34-CA72-4BE9-85A3-6DF31EBB1D89}" srcOrd="1" destOrd="0" presId="urn:microsoft.com/office/officeart/2005/8/layout/vList5"/>
    <dgm:cxn modelId="{5386B53B-E5DA-4FAF-8322-B96D60296E72}" type="presParOf" srcId="{B76B1AA4-C611-47BB-BDFA-5F6A1C8428A8}" destId="{3BE924D1-B5A5-4911-B3CF-E736ADC29DD5}" srcOrd="3" destOrd="0" presId="urn:microsoft.com/office/officeart/2005/8/layout/vList5"/>
    <dgm:cxn modelId="{663E2D0C-16F0-4EB6-9A0B-F141E0D63924}" type="presParOf" srcId="{B76B1AA4-C611-47BB-BDFA-5F6A1C8428A8}" destId="{537B5D54-8C5F-4011-95AC-574CC587ECB6}" srcOrd="4" destOrd="0" presId="urn:microsoft.com/office/officeart/2005/8/layout/vList5"/>
    <dgm:cxn modelId="{D4DA0E50-DEB1-445A-9B9A-629E4D1DA410}" type="presParOf" srcId="{537B5D54-8C5F-4011-95AC-574CC587ECB6}" destId="{B4C39B65-A862-499A-801D-4E70A9035681}" srcOrd="0" destOrd="0" presId="urn:microsoft.com/office/officeart/2005/8/layout/vList5"/>
    <dgm:cxn modelId="{C02BDB51-6894-463A-B824-0521CAFE4C80}" type="presParOf" srcId="{537B5D54-8C5F-4011-95AC-574CC587ECB6}" destId="{F38B1A8C-8AD4-4039-94B5-0144BDEA3B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19F81-4370-4A94-BD69-03778298FCE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BFAE0-FCA1-4BEF-ADA7-1FC71327A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8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BFAE0-FCA1-4BEF-ADA7-1FC71327A4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3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BFAE0-FCA1-4BEF-ADA7-1FC71327A4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9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BFAE0-FCA1-4BEF-ADA7-1FC71327A4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0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BFAE0-FCA1-4BEF-ADA7-1FC71327A4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9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BFAE0-FCA1-4BEF-ADA7-1FC71327A41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8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E7F2-121E-4309-856A-29C999F0DC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B19999-75F7-41B3-9D4E-3AC25E2BDAF7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74F3CF-832D-4010-BA31-D37EED8389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812db.simvolika.org/?action=form&amp;db=1812db&amp;table=Subject&amp;query=&amp;id=5&amp;title=%D0%9F%D0%B8%D1%81%D1%8C%D0%BC%D0%B5%D0%BD%D0%BD%D1%8B%D0%B5%20%D0%B8%D1%81%D1%82%D0%BE%D1%87%D0%BD%D0%B8%D0%BA%D0%B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1812db.simvolika.org/?action=autorlist&amp;db=1812db&amp;table=Autors&amp;query=&amp;id=&amp;sort=&amp;page=1&amp;step=40&amp;title=%D0%90%D0%B2%D1%82%D0%BE%D1%80%D1%8B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hyperlink" Target="http://www.1812db.simvolika.org/?action=form&amp;db=1812db&amp;table=Subject&amp;query=&amp;id=4&amp;title=%D0%A1%D0%BE%D0%B1%D1%8B%D1%82%D0%B8%D1%8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33400"/>
            <a:ext cx="2000250" cy="2803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6643734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Методы научного познания</a:t>
            </a:r>
            <a:b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и</a:t>
            </a:r>
            <a:b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физическая картина мира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929330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Совзиханова Н. М .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d5" descr="http://www.1812db.simvolika.org/pic/icon5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utors" descr="http://www.1812db.simvolika.org/pic/autors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929330"/>
            <a:ext cx="285752" cy="43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рис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0100" cy="3167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1812db.simvolika.org/pic/icon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714488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643314"/>
            <a:ext cx="157163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928802"/>
            <a:ext cx="792961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Итак, как же человек познает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достаточно ли этого для его познания?</a:t>
            </a: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928802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Органы чувств как источник информации об окружающем мире</a:t>
            </a:r>
            <a:endParaRPr lang="ru-RU" sz="32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Наблюдение </a:t>
            </a:r>
            <a:r>
              <a:rPr lang="ru-RU" sz="2800" b="1" i="1" dirty="0" smtClean="0">
                <a:latin typeface="Book Antiqua" pitchFamily="18" charset="0"/>
              </a:rPr>
              <a:t>( через органы чувств)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Осязание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 : </a:t>
            </a:r>
            <a:r>
              <a:rPr lang="ru-RU" sz="2800" b="1" i="1" dirty="0" smtClean="0">
                <a:latin typeface="Book Antiqua" pitchFamily="18" charset="0"/>
              </a:rPr>
              <a:t>не различает слабые раздражители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Вкус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: </a:t>
            </a:r>
            <a:r>
              <a:rPr lang="ru-RU" sz="2800" b="1" i="1" dirty="0" smtClean="0">
                <a:latin typeface="Book Antiqua" pitchFamily="18" charset="0"/>
              </a:rPr>
              <a:t>чувствителен к малому диапазону химических соединений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Обоняние: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ru-RU" sz="2800" b="1" i="1" dirty="0" smtClean="0">
                <a:latin typeface="Book Antiqua" pitchFamily="18" charset="0"/>
              </a:rPr>
              <a:t>узкий диапазон восприятия газов и паров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Слух:</a:t>
            </a:r>
            <a:r>
              <a:rPr lang="ru-RU" sz="2800" b="1" i="1" u="sng" dirty="0" smtClean="0">
                <a:latin typeface="Book Antiqua" pitchFamily="18" charset="0"/>
              </a:rPr>
              <a:t> </a:t>
            </a:r>
            <a:r>
              <a:rPr lang="ru-RU" sz="2800" b="1" i="1" dirty="0" smtClean="0">
                <a:latin typeface="Book Antiqua" pitchFamily="18" charset="0"/>
              </a:rPr>
              <a:t>от 16 Гц до 20 КГц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Зрение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:</a:t>
            </a:r>
            <a:r>
              <a:rPr lang="ru-RU" sz="2800" b="1" i="1" dirty="0" smtClean="0">
                <a:latin typeface="Book Antiqua" pitchFamily="18" charset="0"/>
              </a:rPr>
              <a:t> не воспринимает сверхвысокую интенсивность излучения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A50021"/>
                </a:solidFill>
                <a:latin typeface="Book Antiqua" pitchFamily="18" charset="0"/>
              </a:rPr>
              <a:t> При оценке «на глазок» легко обмануться!</a:t>
            </a:r>
            <a:endParaRPr lang="ru-RU" b="1" i="1" dirty="0">
              <a:solidFill>
                <a:srgbClr val="A50021"/>
              </a:solidFill>
              <a:latin typeface="Book Antiqua" pitchFamily="18" charset="0"/>
            </a:endParaRPr>
          </a:p>
        </p:txBody>
      </p:sp>
      <p:pic>
        <p:nvPicPr>
          <p:cNvPr id="20484" name="Picture 4" descr="гл1"/>
          <p:cNvPicPr>
            <a:picLocks noChangeAspect="1" noChangeArrowheads="1"/>
          </p:cNvPicPr>
          <p:nvPr/>
        </p:nvPicPr>
        <p:blipFill>
          <a:blip r:embed="rId2" cstate="print"/>
          <a:srcRect l="11874" t="28943" r="10001" b="8594"/>
          <a:stretch>
            <a:fillRect/>
          </a:stretch>
        </p:blipFill>
        <p:spPr bwMode="auto">
          <a:xfrm>
            <a:off x="533400" y="1371600"/>
            <a:ext cx="8153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357562"/>
            <a:ext cx="8643998" cy="26670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 2" pitchFamily="18" charset="2"/>
              <a:buNone/>
            </a:pPr>
            <a:r>
              <a:rPr lang="ru-RU" sz="2600" b="1" dirty="0" smtClean="0">
                <a:latin typeface="Book Antiqua" pitchFamily="18" charset="0"/>
              </a:rPr>
              <a:t>Второй, щупавший ногу, решил, что это колон</a:t>
            </a:r>
            <a:r>
              <a:rPr lang="ru-RU" sz="2400" b="1" dirty="0" smtClean="0">
                <a:latin typeface="Book Antiqua" pitchFamily="18" charset="0"/>
              </a:rPr>
              <a:t>на.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dirty="0" smtClean="0">
                <a:latin typeface="Book Antiqua" pitchFamily="18" charset="0"/>
              </a:rPr>
              <a:t>Трений, взявший в руки хобот, принял его за трубу.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dirty="0" smtClean="0">
                <a:latin typeface="Book Antiqua" pitchFamily="18" charset="0"/>
              </a:rPr>
              <a:t>Слепой, дотронувшийся до бивня, подумал что </a:t>
            </a:r>
            <a:endParaRPr lang="en-US" sz="2600" b="1" dirty="0" smtClean="0">
              <a:latin typeface="Book Antiqua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600" b="1" dirty="0" smtClean="0">
                <a:latin typeface="Book Antiqua" pitchFamily="18" charset="0"/>
              </a:rPr>
              <a:t>это сабля, а слепой, державшийся за хвост, думал, что </a:t>
            </a:r>
            <a:endParaRPr lang="en-US" sz="2600" b="1" dirty="0" smtClean="0">
              <a:latin typeface="Book Antiqua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600" b="1" dirty="0" smtClean="0">
                <a:latin typeface="Book Antiqua" pitchFamily="18" charset="0"/>
              </a:rPr>
              <a:t>это верёвка.</a:t>
            </a:r>
          </a:p>
          <a:p>
            <a:pPr algn="just">
              <a:buFont typeface="Wingdings 2" pitchFamily="18" charset="2"/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А как считаете вы, можно ли таким образом найти истину?</a:t>
            </a:r>
          </a:p>
        </p:txBody>
      </p:sp>
      <p:pic>
        <p:nvPicPr>
          <p:cNvPr id="21508" name="Picture 2" descr="http://geopubs.wr.usgs.gov/open-file/of03-364/eleph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5138766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3071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Book Antiqua" pitchFamily="18" charset="0"/>
            </a:endParaRP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Пятеро слепцов решили узнать как выглядит слон.</a:t>
            </a: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Первый, взобравшийся на спину, считал, что это стена.</a:t>
            </a:r>
            <a:endParaRPr lang="ru-RU" sz="24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54000"/>
            <a:ext cx="8229600" cy="736600"/>
          </a:xfrm>
          <a:ex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Делаем выводы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524000"/>
            <a:ext cx="8382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Book Antiqua" pitchFamily="18" charset="0"/>
              </a:rPr>
              <a:t>Наблюдения </a:t>
            </a:r>
            <a:endParaRPr lang="en-US" sz="2400" b="1" dirty="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Book Antiqua" pitchFamily="18" charset="0"/>
              </a:rPr>
              <a:t>Размышления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ru-RU" sz="2400" b="1" dirty="0" smtClean="0">
              <a:latin typeface="Book Antiqu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Book Antiqu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Причина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Book Antiqua" pitchFamily="18" charset="0"/>
              </a:rPr>
              <a:t>    </a:t>
            </a:r>
            <a:r>
              <a:rPr lang="ru-RU" sz="4800" b="1" dirty="0" smtClean="0">
                <a:solidFill>
                  <a:srgbClr val="A50021"/>
                </a:solidFill>
                <a:latin typeface="Book Antiqua" pitchFamily="18" charset="0"/>
              </a:rPr>
              <a:t>!</a:t>
            </a:r>
            <a:r>
              <a:rPr lang="ru-RU" sz="2400" b="1" dirty="0" smtClean="0">
                <a:latin typeface="Book Antiqua" pitchFamily="18" charset="0"/>
              </a:rPr>
              <a:t>Органы чувств ограничивают возможности познания человеком природных явлений из-за сравнительно узкого диапазона воспринимаемых им информационных сигналов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/>
          </a:p>
        </p:txBody>
      </p:sp>
      <p:sp>
        <p:nvSpPr>
          <p:cNvPr id="23556" name="AutoShape 4"/>
          <p:cNvSpPr>
            <a:spLocks/>
          </p:cNvSpPr>
          <p:nvPr/>
        </p:nvSpPr>
        <p:spPr bwMode="auto">
          <a:xfrm>
            <a:off x="3200400" y="1447800"/>
            <a:ext cx="762000" cy="1371600"/>
          </a:xfrm>
          <a:prstGeom prst="righ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643050"/>
            <a:ext cx="2533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Недостаточно</a:t>
            </a:r>
            <a:r>
              <a:rPr lang="ru-RU" sz="4800" b="1" dirty="0" smtClean="0">
                <a:solidFill>
                  <a:srgbClr val="A50021"/>
                </a:solidFill>
                <a:latin typeface="Book Antiqua" pitchFamily="18" charset="0"/>
              </a:rPr>
              <a:t>!</a:t>
            </a:r>
            <a:endParaRPr lang="ru-RU" sz="4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228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Особенности научного эксперимента</a:t>
            </a:r>
          </a:p>
        </p:txBody>
      </p:sp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381000" y="8382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 dirty="0">
                <a:latin typeface="Book Antiqua" pitchFamily="18" charset="0"/>
              </a:rPr>
              <a:t>Эксперимент как критерий истинности теории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85800" y="18288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Эксперимент как критерий истинности теории</a:t>
            </a:r>
          </a:p>
        </p:txBody>
      </p:sp>
      <p:sp>
        <p:nvSpPr>
          <p:cNvPr id="25603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57158" y="1500174"/>
            <a:ext cx="3348038" cy="2209800"/>
          </a:xfrm>
        </p:spPr>
        <p:txBody>
          <a:bodyPr>
            <a:normAutofit fontScale="925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dirty="0" smtClean="0"/>
              <a:t>       </a:t>
            </a:r>
            <a:r>
              <a:rPr lang="ru-RU" b="1" i="1" dirty="0" smtClean="0">
                <a:latin typeface="Book Antiqua" pitchFamily="18" charset="0"/>
              </a:rPr>
              <a:t>Аристотель :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Book Antiqua" pitchFamily="18" charset="0"/>
              </a:rPr>
              <a:t>  НАБЛЮДЕНИЕ</a:t>
            </a:r>
            <a:endParaRPr lang="ru-RU" sz="2400" i="1" dirty="0" smtClean="0">
              <a:solidFill>
                <a:schemeClr val="tx2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Book Antiqua" pitchFamily="18" charset="0"/>
              </a:rPr>
              <a:t>тяжёлые тела падают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Book Antiqua" pitchFamily="18" charset="0"/>
              </a:rPr>
              <a:t>на Землю быстрее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Book Antiqua" pitchFamily="18" charset="0"/>
              </a:rPr>
              <a:t>лёгких</a:t>
            </a:r>
          </a:p>
        </p:txBody>
      </p:sp>
      <p:sp>
        <p:nvSpPr>
          <p:cNvPr id="25604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14810" y="1428736"/>
            <a:ext cx="4648200" cy="3048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b="1" dirty="0" smtClean="0"/>
              <a:t>    </a:t>
            </a:r>
            <a:r>
              <a:rPr lang="ru-RU" b="1" i="1" dirty="0" smtClean="0">
                <a:latin typeface="Book Antiqua" pitchFamily="18" charset="0"/>
              </a:rPr>
              <a:t>Галилей: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Book Antiqua" pitchFamily="18" charset="0"/>
              </a:rPr>
              <a:t>    ЭКСПЕРИМЕНТ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Book Antiqua" pitchFamily="18" charset="0"/>
              </a:rPr>
              <a:t>    все тела независимо от их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Book Antiqua" pitchFamily="18" charset="0"/>
              </a:rPr>
              <a:t>    массы </a:t>
            </a:r>
            <a:r>
              <a:rPr lang="ru-RU" sz="2400" b="1" u="sng" dirty="0" smtClean="0">
                <a:latin typeface="Book Antiqua" pitchFamily="18" charset="0"/>
              </a:rPr>
              <a:t>в отсутствие сил сопротивления воздуха </a:t>
            </a:r>
            <a:r>
              <a:rPr lang="ru-RU" sz="2400" b="1" dirty="0" smtClean="0">
                <a:latin typeface="Book Antiqua" pitchFamily="18" charset="0"/>
              </a:rPr>
              <a:t>падают на  Землю с  одинаковым  ускорением</a:t>
            </a: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81000" y="3962400"/>
            <a:ext cx="390524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Book Antiqua" pitchFamily="18" charset="0"/>
              </a:rPr>
              <a:t>Ньютон: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Book Antiqua" pitchFamily="18" charset="0"/>
              </a:rPr>
              <a:t>НАУЧНАЯ  ТЕОРИЯ</a:t>
            </a:r>
          </a:p>
          <a:p>
            <a:r>
              <a:rPr lang="ru-RU" sz="2400" b="1" dirty="0" smtClean="0">
                <a:latin typeface="Book Antiqua" pitchFamily="18" charset="0"/>
              </a:rPr>
              <a:t>Высказал </a:t>
            </a:r>
            <a:r>
              <a:rPr lang="ru-RU" sz="2400" b="1" dirty="0">
                <a:latin typeface="Book Antiqua" pitchFamily="18" charset="0"/>
              </a:rPr>
              <a:t>гипотезу, согласно которой причина падения тел- притяжение их к Земле</a:t>
            </a:r>
            <a:r>
              <a:rPr lang="ru-RU" dirty="0"/>
              <a:t>.</a:t>
            </a:r>
          </a:p>
        </p:txBody>
      </p:sp>
      <p:pic>
        <p:nvPicPr>
          <p:cNvPr id="53252" name="Picture 4" descr="http://www.j100.ru/upload/medialibrary/233/2335396cedc89fa20cec633ee8f79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14818"/>
            <a:ext cx="1981200" cy="226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Опыты Галилея с падающими телами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14818"/>
            <a:ext cx="1785950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285852" y="1071546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m</a:t>
            </a:r>
            <a:r>
              <a:rPr lang="en-US" baseline="-25000" dirty="0" smtClean="0"/>
              <a:t>1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500298" y="1428736"/>
            <a:ext cx="571504" cy="5572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r>
              <a:rPr lang="en-US" sz="1000" dirty="0" smtClean="0"/>
              <a:t>2</a:t>
            </a:r>
            <a:endParaRPr lang="ru-RU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714612" y="2000240"/>
            <a:ext cx="114300" cy="633413"/>
          </a:xfrm>
          <a:prstGeom prst="downArrow">
            <a:avLst>
              <a:gd name="adj1" fmla="val 50000"/>
              <a:gd name="adj2" fmla="val 138542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714480" y="2000240"/>
            <a:ext cx="114300" cy="633413"/>
          </a:xfrm>
          <a:prstGeom prst="downArrow">
            <a:avLst>
              <a:gd name="adj1" fmla="val 50000"/>
              <a:gd name="adj2" fmla="val 138542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28662" y="5786454"/>
            <a:ext cx="3714776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857760"/>
            <a:ext cx="466725" cy="5905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857760"/>
            <a:ext cx="466725" cy="590550"/>
          </a:xfrm>
          <a:prstGeom prst="rect">
            <a:avLst/>
          </a:prstGeom>
          <a:noFill/>
        </p:spPr>
      </p:pic>
      <p:sp>
        <p:nvSpPr>
          <p:cNvPr id="34" name="Овал 33"/>
          <p:cNvSpPr/>
          <p:nvPr/>
        </p:nvSpPr>
        <p:spPr>
          <a:xfrm>
            <a:off x="1285852" y="4857760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m</a:t>
            </a:r>
            <a:r>
              <a:rPr lang="en-US" baseline="-25000" dirty="0" smtClean="0"/>
              <a:t>1 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2500298" y="5214950"/>
            <a:ext cx="571504" cy="5572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r>
              <a:rPr lang="en-US" sz="1000" dirty="0" smtClean="0"/>
              <a:t>2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214311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gh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071802" y="2143116"/>
            <a:ext cx="868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gh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500042"/>
            <a:ext cx="4143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закону сохранения энергии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643050"/>
            <a:ext cx="785818" cy="71438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00694" y="1785926"/>
            <a:ext cx="45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857752" y="1785926"/>
            <a:ext cx="79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ru-RU" baseline="-25000" dirty="0" smtClean="0"/>
              <a:t>1</a:t>
            </a:r>
            <a:r>
              <a:rPr lang="en-US" dirty="0" smtClean="0"/>
              <a:t>gh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29190" y="2786058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gh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72132" y="2786058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pic>
        <p:nvPicPr>
          <p:cNvPr id="53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643182"/>
            <a:ext cx="785818" cy="714380"/>
          </a:xfrm>
          <a:prstGeom prst="rect">
            <a:avLst/>
          </a:prstGeom>
          <a:noFill/>
        </p:spPr>
      </p:pic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6572264" y="1928802"/>
            <a:ext cx="342900" cy="1143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929454" y="1785926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gh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286644" y="1785926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AutoShape 19"/>
          <p:cNvSpPr>
            <a:spLocks noChangeArrowheads="1"/>
          </p:cNvSpPr>
          <p:nvPr/>
        </p:nvSpPr>
        <p:spPr bwMode="auto">
          <a:xfrm>
            <a:off x="6643702" y="2928934"/>
            <a:ext cx="342900" cy="1143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000892" y="2786058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gh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358082" y="2786058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7572396" y="1783738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44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/2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43834" y="2786058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14475" algn="l"/>
              </a:tabLst>
            </a:pP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v</a:t>
            </a:r>
            <a:r>
              <a:rPr lang="en-US" baseline="-30000" dirty="0" smtClean="0"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/2</a:t>
            </a:r>
            <a:endParaRPr lang="ru-RU" dirty="0" smtClean="0">
              <a:latin typeface="+mj-lt"/>
            </a:endParaRPr>
          </a:p>
        </p:txBody>
      </p:sp>
      <p:sp>
        <p:nvSpPr>
          <p:cNvPr id="66" name="AutoShape 4"/>
          <p:cNvSpPr>
            <a:spLocks/>
          </p:cNvSpPr>
          <p:nvPr/>
        </p:nvSpPr>
        <p:spPr bwMode="auto">
          <a:xfrm>
            <a:off x="8072462" y="1785926"/>
            <a:ext cx="762000" cy="1371600"/>
          </a:xfrm>
          <a:prstGeom prst="righ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-1071602" y="3857628"/>
            <a:ext cx="371477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28596" y="207167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endParaRPr lang="ru-RU" sz="2400" dirty="0"/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5143504" y="3643314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44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/2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857884" y="3643314"/>
            <a:ext cx="302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143636" y="3643314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14475" algn="l"/>
              </a:tabLst>
            </a:pP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v</a:t>
            </a:r>
            <a:r>
              <a:rPr lang="en-US" baseline="-30000" dirty="0" smtClean="0"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/2</a:t>
            </a:r>
            <a:endParaRPr lang="ru-RU" dirty="0" smtClean="0">
              <a:latin typeface="+mj-lt"/>
            </a:endParaRPr>
          </a:p>
        </p:txBody>
      </p:sp>
      <p:sp>
        <p:nvSpPr>
          <p:cNvPr id="86" name="AutoShape 19"/>
          <p:cNvSpPr>
            <a:spLocks noChangeArrowheads="1"/>
          </p:cNvSpPr>
          <p:nvPr/>
        </p:nvSpPr>
        <p:spPr bwMode="auto">
          <a:xfrm rot="5400000" flipV="1">
            <a:off x="5786446" y="4143380"/>
            <a:ext cx="428628" cy="142876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214942" y="4357694"/>
            <a:ext cx="75693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r>
              <a:rPr lang="en-US" sz="3600" b="1" cap="all" baseline="-25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786446" y="4429132"/>
            <a:ext cx="58541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=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286512" y="4357694"/>
            <a:ext cx="75693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Calibri" pitchFamily="34" charset="0"/>
                <a:cs typeface="Times New Roman" pitchFamily="18" charset="0"/>
              </a:rPr>
              <a:t>v</a:t>
            </a:r>
            <a:r>
              <a:rPr lang="en-US" sz="3600" b="1" cap="all" baseline="-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Calibri" pitchFamily="34" charset="0"/>
                <a:cs typeface="Times New Roman" pitchFamily="18" charset="0"/>
              </a:rPr>
              <a:t>2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7158" y="500042"/>
            <a:ext cx="4400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Шарик какой массы упадет быстрее?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5008" y="5429264"/>
            <a:ext cx="1571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Ы В О Д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5500702"/>
            <a:ext cx="24605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00"/>
                            </p:stCondLst>
                            <p:childTnLst>
                              <p:par>
                                <p:cTn id="2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34" grpId="0" animBg="1"/>
      <p:bldP spid="35" grpId="0" animBg="1"/>
      <p:bldP spid="36" grpId="0"/>
      <p:bldP spid="37" grpId="0"/>
      <p:bldP spid="41" grpId="0"/>
      <p:bldP spid="48" grpId="0"/>
      <p:bldP spid="50" grpId="0"/>
      <p:bldP spid="51" grpId="0"/>
      <p:bldP spid="52" grpId="0"/>
      <p:bldP spid="1043" grpId="0" animBg="1"/>
      <p:bldP spid="55" grpId="0"/>
      <p:bldP spid="56" grpId="0"/>
      <p:bldP spid="60" grpId="0" animBg="1"/>
      <p:bldP spid="61" grpId="0"/>
      <p:bldP spid="62" grpId="0"/>
      <p:bldP spid="1048" grpId="0"/>
      <p:bldP spid="65" grpId="0"/>
      <p:bldP spid="66" grpId="0" animBg="1"/>
      <p:bldP spid="75" grpId="0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1" grpId="0"/>
      <p:bldP spid="30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Первые научные теории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8229600" cy="246856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Фалес:</a:t>
            </a:r>
            <a:r>
              <a:rPr lang="ru-RU" sz="33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мир постепенно сформировался из первобытного вещества - воды; </a:t>
            </a:r>
            <a:endParaRPr lang="ru-RU" sz="3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Анаксимен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первобытным веществом и основною силою вещества есть воздух, являющийся в веянии ветра коренною силою движения, в дыхании – причиною жизни;</a:t>
            </a:r>
            <a:endParaRPr lang="ru-RU" sz="3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Гераклит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мир, единый из всего, не создан никем из богов и никем из людей, а был, есть и будет вечно живым огнем, закономерно воспламеняющимся и закономерно угасающим. Огонь — образ вечного движения. </a:t>
            </a:r>
            <a:endParaRPr lang="ru-RU" sz="3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Эмпедокл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«корнями всех вещей» являются :  огонь, воздух, вода, земля.</a:t>
            </a:r>
            <a:endParaRPr lang="ru-RU" sz="3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Anaxime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698" y="3857628"/>
            <a:ext cx="190002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571736" y="6000768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Book Antiqua" pitchFamily="18" charset="0"/>
              </a:rPr>
              <a:t>Анаксимен</a:t>
            </a:r>
          </a:p>
        </p:txBody>
      </p:sp>
      <p:pic>
        <p:nvPicPr>
          <p:cNvPr id="12295" name="Picture 7" descr="Th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186784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28596" y="600076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Book Antiqua" pitchFamily="18" charset="0"/>
              </a:rPr>
              <a:t>Фалес</a:t>
            </a:r>
          </a:p>
        </p:txBody>
      </p:sp>
      <p:pic>
        <p:nvPicPr>
          <p:cNvPr id="12297" name="Picture 9" descr="http://www.stihi.ru/pics/2012/11/23/4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224" y="3857628"/>
            <a:ext cx="1999514" cy="2363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572000" y="6000768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    Гераклит</a:t>
            </a:r>
            <a:endParaRPr lang="ru-RU" b="1" i="1" dirty="0">
              <a:latin typeface="Book Antiqua" pitchFamily="18" charset="0"/>
            </a:endParaRPr>
          </a:p>
        </p:txBody>
      </p:sp>
      <p:pic>
        <p:nvPicPr>
          <p:cNvPr id="12299" name="Picture 11" descr="http://upload.wikimedia.org/wikipedia/commons/thumb/7/79/Empedokles.jpeg/225px-Empedokl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857628"/>
            <a:ext cx="1698253" cy="239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929454" y="6072206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Book Antiqua" pitchFamily="18" charset="0"/>
              </a:rPr>
              <a:t>Эмпедокл</a:t>
            </a:r>
          </a:p>
        </p:txBody>
      </p:sp>
      <p:pic>
        <p:nvPicPr>
          <p:cNvPr id="12" name="id4" descr="http://www.1812db.simvolika.org/pic/icon4.pn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642918"/>
            <a:ext cx="1000132" cy="93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7158" y="6286520"/>
            <a:ext cx="1588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(624–546 до Р. Х.)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6286520"/>
            <a:ext cx="1588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(585–525 до Р. Х.)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6286520"/>
            <a:ext cx="1734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( 530—470 до н.э.)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6286520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( 492 –  432 до н.э.)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Аристотель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962400" y="1646238"/>
            <a:ext cx="4724400" cy="4525962"/>
          </a:xfrm>
        </p:spPr>
        <p:txBody>
          <a:bodyPr/>
          <a:lstStyle/>
          <a:p>
            <a:pPr algn="just" eaLnBrk="1" hangingPunct="1">
              <a:buClrTx/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тела состоят из одного и того же вещества, но это вещество может принимать различные свойства.</a:t>
            </a:r>
          </a:p>
          <a:p>
            <a:pPr algn="just" eaLnBrk="1" hangingPunct="1">
              <a:buClrTx/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4 элемента: холод, тепло, влажность, сухость.</a:t>
            </a:r>
          </a:p>
        </p:txBody>
      </p:sp>
      <p:pic>
        <p:nvPicPr>
          <p:cNvPr id="13318" name="Picture 6" descr="http://xvatit.com/upload/medialibrary/4a3/4a38c0afd016f92d01dca3caad576f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285750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5572140"/>
            <a:ext cx="2392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(384 г. - 322 г. до н. э. 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2468563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Холод + сухость = земля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Сухость + тепло = огнь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Влажность + холод = вода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Влажность + тепло = воздух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04800" y="48006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Если мир состоит из 4 элементов, то взаимные превращения должны быть велики. Нужно лишь найти секрет как сделать, чтобы из любого тела можно получить любое другое тело!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305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Соединяясь по два и будучи приданы веществу, элементы-свойства Аристотеля образуют элементы Эмпедокла: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     </a:t>
            </a:r>
            <a:r>
              <a:rPr lang="ru-RU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Демокрит</a:t>
            </a:r>
            <a:endParaRPr lang="ru-RU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357818" y="1071546"/>
            <a:ext cx="3276600" cy="1066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тела состоят из атомов</a:t>
            </a:r>
          </a:p>
        </p:txBody>
      </p:sp>
      <p:pic>
        <p:nvPicPr>
          <p:cNvPr id="15368" name="Picture 8" descr="http://yesilcimen.com/aresim/gv8_demokrito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4657752" cy="511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://gazeta.ua/img/original/preview/395/395822.jpg"/>
          <p:cNvPicPr>
            <a:picLocks noChangeAspect="1" noChangeArrowheads="1"/>
          </p:cNvPicPr>
          <p:nvPr/>
        </p:nvPicPr>
        <p:blipFill>
          <a:blip r:embed="rId4" cstate="print"/>
          <a:srcRect l="17021" t="10643" r="17730" b="5987"/>
          <a:stretch>
            <a:fillRect/>
          </a:stretch>
        </p:blipFill>
        <p:spPr bwMode="auto">
          <a:xfrm>
            <a:off x="5357818" y="2857496"/>
            <a:ext cx="350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3042" y="5786454"/>
            <a:ext cx="1920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(460-370 г. до н.э)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628" y="2132104"/>
            <a:ext cx="3857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Атомы и пустота – это основа, остальное – дополнение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0034" y="6062324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«Ни одна вещь не возникает из небытия и не уходит в ничто. Атомы не перевоплощаются, а остаются равнозначными. Объединение и распад атомов побуждает возникновение и разрушение вещей».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yesilcimen.com/aresim/gv8_demokrito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96" y="1295384"/>
            <a:ext cx="4657752" cy="511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143240" y="571480"/>
            <a:ext cx="5572164" cy="965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          </a:t>
            </a:r>
            <a:r>
              <a:rPr lang="ru-RU" sz="4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Архимед</a:t>
            </a:r>
            <a:endParaRPr lang="ru-RU" sz="44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pic>
        <p:nvPicPr>
          <p:cNvPr id="16387" name="Picture 4" descr="http://upload.wikimedia.org/wikipedia/commons/thumb/5/51/Archimedes_lever_%28Small%29.jpg/300px-Archimedes_lever_%28Small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Содержимое 12"/>
          <p:cNvSpPr>
            <a:spLocks noGrp="1"/>
          </p:cNvSpPr>
          <p:nvPr>
            <p:ph idx="1"/>
          </p:nvPr>
        </p:nvSpPr>
        <p:spPr>
          <a:xfrm>
            <a:off x="3357554" y="1571612"/>
            <a:ext cx="5486400" cy="47244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Архимед построил планетарий или «небесную сферу», при движении которой можно было наблюдать движение пяти планет, восход Солнца и Луны, фазы и затмения Луны, исчезновение обоих тел за линией горизонта. Занимался проблемой определения расстояний до планет.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Архимед прославился многими механическими конструкциями. Рычаг был известен и до Архимеда, но лишь Архимед изложил его полную теорию и успешно её применял на практике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6389" name="Прямоугольник 13"/>
          <p:cNvSpPr>
            <a:spLocks noChangeArrowheads="1"/>
          </p:cNvSpPr>
          <p:nvPr/>
        </p:nvSpPr>
        <p:spPr bwMode="auto">
          <a:xfrm>
            <a:off x="285720" y="6211888"/>
            <a:ext cx="527688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Book Antiqua" pitchFamily="18" charset="0"/>
              </a:rPr>
              <a:t>«Дайте мне точку опоры, и я переверну Землю»</a:t>
            </a:r>
          </a:p>
        </p:txBody>
      </p:sp>
      <p:pic>
        <p:nvPicPr>
          <p:cNvPr id="57350" name="Picture 6" descr="http://ostriv.in.ua/images/publications/4/4080/13096073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33400"/>
            <a:ext cx="2438400" cy="363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407194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(287-212 до н.э.)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Галилео Галилей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86116" y="1357298"/>
            <a:ext cx="5429288" cy="1676400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физический эксперимент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первое теоретическое обоснование</a:t>
            </a:r>
          </a:p>
        </p:txBody>
      </p:sp>
      <p:pic>
        <p:nvPicPr>
          <p:cNvPr id="16390" name="Picture 6" descr="http://unnatural.ru/wp-content/uploads/2012/05/050912_2030_planets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590800" cy="329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928934"/>
            <a:ext cx="19050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14678" y="3357562"/>
            <a:ext cx="36433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постоянного периода колебаний;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сложения движений;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инерции;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свободного падения;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движения тела по наклонной плоскости;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движения тела, брошенного под углом.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857496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законы: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07207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(15 ноября 1564 года – 8 января 1642 года)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Исаак Ньютон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85752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6000768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(1643-1727)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43306" y="1643050"/>
            <a:ext cx="50006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нглийский физик, математик, механик и астроном, один из создателей классической физики. Автор фундаментального труда «Математические начала натуральной философии», в котором он изложил закон всемирного тяготения и три закона механики, ставшие основой классической механики. Разработал дифференциальное и интегральное исчисления, теорию цвета, заложил основы современной физической оптики, создал многие другие математические и физические теории.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ru-RU" sz="4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Что изучает физика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04800" y="3810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" y="5486400"/>
            <a:ext cx="8610600" cy="954088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Физика — это наука о материи, ее свойствах и движении. </a:t>
            </a:r>
            <a:endParaRPr lang="ru-RU" sz="2800" b="1" i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1730</TotalTime>
  <Words>780</Words>
  <Application>Microsoft Office PowerPoint</Application>
  <PresentationFormat>Экран (4:3)</PresentationFormat>
  <Paragraphs>139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Verdana</vt:lpstr>
      <vt:lpstr>Wingdings</vt:lpstr>
      <vt:lpstr>Wingdings 2</vt:lpstr>
      <vt:lpstr>Аспект</vt:lpstr>
      <vt:lpstr>Презентация PowerPoint</vt:lpstr>
      <vt:lpstr>Первые научные теории</vt:lpstr>
      <vt:lpstr>Аристотель</vt:lpstr>
      <vt:lpstr>Презентация PowerPoint</vt:lpstr>
      <vt:lpstr>     Демокрит</vt:lpstr>
      <vt:lpstr>          Архимед</vt:lpstr>
      <vt:lpstr>Галилео Галилей</vt:lpstr>
      <vt:lpstr>Исаак Ньютон</vt:lpstr>
      <vt:lpstr>Что изучает физика</vt:lpstr>
      <vt:lpstr>Презентация PowerPoint</vt:lpstr>
      <vt:lpstr>Органы чувств как источник информации об окружающем мире</vt:lpstr>
      <vt:lpstr> При оценке «на глазок» легко обмануться!</vt:lpstr>
      <vt:lpstr>Презентация PowerPoint</vt:lpstr>
      <vt:lpstr>Делаем выводы</vt:lpstr>
      <vt:lpstr>Презентация PowerPoint</vt:lpstr>
      <vt:lpstr>Эксперимент как критерий истинности теории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163</cp:revision>
  <dcterms:created xsi:type="dcterms:W3CDTF">2017-10-18T15:36:38Z</dcterms:created>
  <dcterms:modified xsi:type="dcterms:W3CDTF">2020-05-17T10:39:50Z</dcterms:modified>
</cp:coreProperties>
</file>