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2" r:id="rId3"/>
    <p:sldId id="268" r:id="rId4"/>
    <p:sldId id="261" r:id="rId5"/>
    <p:sldId id="265" r:id="rId6"/>
    <p:sldId id="273" r:id="rId7"/>
    <p:sldId id="270" r:id="rId8"/>
    <p:sldId id="280" r:id="rId9"/>
    <p:sldId id="271" r:id="rId10"/>
    <p:sldId id="272" r:id="rId11"/>
    <p:sldId id="279" r:id="rId12"/>
    <p:sldId id="281" r:id="rId13"/>
    <p:sldId id="264" r:id="rId14"/>
    <p:sldId id="274" r:id="rId15"/>
    <p:sldId id="276" r:id="rId16"/>
    <p:sldId id="277" r:id="rId17"/>
    <p:sldId id="275" r:id="rId18"/>
  </p:sldIdLst>
  <p:sldSz cx="9144000" cy="6858000" type="screen4x3"/>
  <p:notesSz cx="6858000" cy="9144000"/>
  <p:custDataLst>
    <p:tags r:id="rId19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33CC33"/>
    <a:srgbClr val="66FF33"/>
    <a:srgbClr val="99FF99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1" d="100"/>
          <a:sy n="41" d="100"/>
        </p:scale>
        <p:origin x="-79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/>
              <a:pPr/>
              <a:t>24.11.2017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/>
              <a:pPr/>
              <a:t>24.11.2017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/>
              <a:pPr/>
              <a:t>24.11.2017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circl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circl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circl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circl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circl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circl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circl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/>
              <a:pPr/>
              <a:t>24.11.2017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circl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circl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p:transition>
    <p:circl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/>
              <a:pPr/>
              <a:t>24.11.2017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/>
              <a:pPr/>
              <a:t>24.11.2017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/>
              <a:pPr/>
              <a:t>24.11.2017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/>
              <a:pPr/>
              <a:t>24.11.2017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/>
              <a:pPr/>
              <a:t>24.11.2017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/>
              <a:pPr/>
              <a:t>24.11.2017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84EE3A-CF6B-4BD2-A232-2F7290A69755}" type="datetimeFigureOut">
              <a:rPr lang="ru-RU" smtClean="0"/>
              <a:pPr/>
              <a:t>24.11.2017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D6A69C-1605-4321-8E1B-256D4588834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circl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84EE3A-CF6B-4BD2-A232-2F7290A69755}" type="datetimeFigureOut">
              <a:rPr lang="ru-RU" smtClean="0"/>
              <a:pPr/>
              <a:t>24.11.2017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D6A69C-1605-4321-8E1B-256D4588834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circl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84EE3A-CF6B-4BD2-A232-2F7290A6975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24.11.2017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D6A69C-1605-4321-8E1B-256D4588834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circle/>
  </p:transition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95736" y="2348880"/>
            <a:ext cx="6551787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What do we know about the man?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0"/>
            <a:ext cx="842493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Warm up</a:t>
            </a:r>
            <a:endParaRPr lang="ru-RU" sz="48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Comic Sans MS" pitchFamily="66" charset="0"/>
            </a:endParaRPr>
          </a:p>
          <a:p>
            <a:pPr algn="ctr"/>
            <a:endParaRPr lang="ru-RU" sz="48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981888" y="1772816"/>
            <a:ext cx="73052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mtClean="0">
                <a:ln w="12700">
                  <a:solidFill>
                    <a:srgbClr val="99FF99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hands arms feet legs</a:t>
            </a:r>
            <a:endParaRPr lang="ru-RU" sz="5400" b="1" cap="none" spc="0" dirty="0">
              <a:ln w="12700">
                <a:solidFill>
                  <a:srgbClr val="99FF99"/>
                </a:solidFill>
                <a:prstDash val="solid"/>
              </a:ln>
              <a:solidFill>
                <a:srgbClr val="92D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899592" y="1340768"/>
            <a:ext cx="2016224" cy="1944216"/>
          </a:xfrm>
          <a:prstGeom prst="ellips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>
              <a:latin typeface="Comic Sans MS" pitchFamily="66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3707904" y="1412776"/>
            <a:ext cx="2016224" cy="194421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>
              <a:latin typeface="Comic Sans MS" pitchFamily="66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6588224" y="1340768"/>
            <a:ext cx="2016224" cy="19442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9392" y="3933056"/>
            <a:ext cx="235833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Отлично</a:t>
            </a:r>
            <a:endParaRPr lang="ru-RU" sz="4000" cap="none" spc="0" dirty="0">
              <a:ln w="11430"/>
              <a:solidFill>
                <a:srgbClr val="0070C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46064" y="4221088"/>
            <a:ext cx="299793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Не удалось</a:t>
            </a:r>
            <a:endParaRPr lang="ru-RU" sz="4000" cap="none" spc="0" dirty="0">
              <a:ln w="11430"/>
              <a:solidFill>
                <a:srgbClr val="0070C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44487" y="3429000"/>
            <a:ext cx="213552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Хорошо</a:t>
            </a:r>
            <a:endParaRPr lang="ru-RU" sz="4000" cap="none" spc="0" dirty="0">
              <a:ln w="11430"/>
              <a:solidFill>
                <a:srgbClr val="0070C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548680"/>
            <a:ext cx="842493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Task </a:t>
            </a:r>
            <a:r>
              <a:rPr lang="ru-RU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3</a:t>
            </a:r>
          </a:p>
          <a:p>
            <a:pPr algn="ctr"/>
            <a:endParaRPr lang="ru-RU" sz="48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11760" y="1772816"/>
            <a:ext cx="44454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rgbClr val="99FF99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Project work</a:t>
            </a:r>
            <a:endParaRPr lang="ru-RU" sz="5400" b="1" cap="none" spc="0" dirty="0">
              <a:ln w="12700">
                <a:solidFill>
                  <a:srgbClr val="99FF99"/>
                </a:solidFill>
                <a:prstDash val="solid"/>
              </a:ln>
              <a:solidFill>
                <a:srgbClr val="92D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inthebox.co.il/gallery/ww_167324889.jpg"/>
          <p:cNvPicPr>
            <a:picLocks noChangeAspect="1" noChangeArrowheads="1"/>
          </p:cNvPicPr>
          <p:nvPr/>
        </p:nvPicPr>
        <p:blipFill>
          <a:blip r:embed="rId2" cstate="print"/>
          <a:srcRect r="62737"/>
          <a:stretch>
            <a:fillRect/>
          </a:stretch>
        </p:blipFill>
        <p:spPr bwMode="auto">
          <a:xfrm>
            <a:off x="2627784" y="332656"/>
            <a:ext cx="4104456" cy="63161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0"/>
            <a:ext cx="842493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8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We can … with our…</a:t>
            </a:r>
            <a:endParaRPr lang="ru-RU" sz="480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Comic Sans MS" pitchFamily="66" charset="0"/>
            </a:endParaRPr>
          </a:p>
          <a:p>
            <a:pPr algn="ctr"/>
            <a:endParaRPr lang="ru-RU" sz="480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3573016"/>
            <a:ext cx="12907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cap="none" spc="0" dirty="0" smtClean="0">
                <a:ln w="12700">
                  <a:solidFill>
                    <a:srgbClr val="99FF99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ear</a:t>
            </a:r>
            <a:endParaRPr lang="ru-RU" sz="5400" cap="none" spc="0" dirty="0">
              <a:ln w="12700">
                <a:solidFill>
                  <a:srgbClr val="99FF99"/>
                </a:solidFill>
                <a:prstDash val="solid"/>
              </a:ln>
              <a:solidFill>
                <a:srgbClr val="92D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6" name="Picture 2" descr="https://thumbs.dreamstime.com/z/parts-body-12584351.jpg"/>
          <p:cNvPicPr preferRelativeResize="0">
            <a:picLocks noChangeAspect="1" noChangeArrowheads="1"/>
          </p:cNvPicPr>
          <p:nvPr/>
        </p:nvPicPr>
        <p:blipFill>
          <a:blip r:embed="rId3" cstate="print"/>
          <a:srcRect l="36043" t="30822" r="60050" b="60702"/>
          <a:stretch>
            <a:fillRect/>
          </a:stretch>
        </p:blipFill>
        <p:spPr bwMode="auto">
          <a:xfrm>
            <a:off x="539552" y="2420888"/>
            <a:ext cx="576064" cy="982435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</p:pic>
      <p:pic>
        <p:nvPicPr>
          <p:cNvPr id="7" name="Picture 2" descr="http://www.inthebox.co.il/gallery/ww_167324889.jpg"/>
          <p:cNvPicPr>
            <a:picLocks noChangeAspect="1" noChangeArrowheads="1"/>
          </p:cNvPicPr>
          <p:nvPr/>
        </p:nvPicPr>
        <p:blipFill>
          <a:blip r:embed="rId4" cstate="print"/>
          <a:srcRect l="61345" t="81586" r="31219" b="6527"/>
          <a:stretch>
            <a:fillRect/>
          </a:stretch>
        </p:blipFill>
        <p:spPr bwMode="auto">
          <a:xfrm>
            <a:off x="7668344" y="2492896"/>
            <a:ext cx="1152128" cy="1056117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7800362" y="3501008"/>
            <a:ext cx="13436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cap="none" spc="0" dirty="0" smtClean="0">
                <a:ln w="12700">
                  <a:solidFill>
                    <a:srgbClr val="99FF99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eye</a:t>
            </a:r>
            <a:endParaRPr lang="ru-RU" sz="5400" cap="none" spc="0" dirty="0">
              <a:ln w="12700">
                <a:solidFill>
                  <a:srgbClr val="99FF99"/>
                </a:solidFill>
                <a:prstDash val="solid"/>
              </a:ln>
              <a:solidFill>
                <a:srgbClr val="92D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9" name="Picture 2" descr="http://www.inthebox.co.il/gallery/ww_167324889.jpg"/>
          <p:cNvPicPr>
            <a:picLocks noChangeAspect="1" noChangeArrowheads="1"/>
          </p:cNvPicPr>
          <p:nvPr/>
        </p:nvPicPr>
        <p:blipFill>
          <a:blip r:embed="rId4" cstate="print"/>
          <a:srcRect l="81794" t="25395" r="8139" b="65960"/>
          <a:stretch>
            <a:fillRect/>
          </a:stretch>
        </p:blipFill>
        <p:spPr bwMode="auto">
          <a:xfrm>
            <a:off x="2123728" y="2708920"/>
            <a:ext cx="1316111" cy="648072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</p:pic>
      <p:sp>
        <p:nvSpPr>
          <p:cNvPr id="10" name="Прямоугольник 9"/>
          <p:cNvSpPr/>
          <p:nvPr/>
        </p:nvSpPr>
        <p:spPr>
          <a:xfrm>
            <a:off x="1691680" y="3861048"/>
            <a:ext cx="21755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cap="none" spc="0" dirty="0" smtClean="0">
                <a:ln w="12700">
                  <a:solidFill>
                    <a:srgbClr val="99FF99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mouth</a:t>
            </a:r>
            <a:endParaRPr lang="ru-RU" sz="5400" cap="none" spc="0" dirty="0">
              <a:ln w="12700">
                <a:solidFill>
                  <a:srgbClr val="99FF99"/>
                </a:solidFill>
                <a:prstDash val="solid"/>
              </a:ln>
              <a:solidFill>
                <a:srgbClr val="92D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1" name="Picture 2" descr="http://www.inthebox.co.il/gallery/ww_167324889.jpg"/>
          <p:cNvPicPr>
            <a:picLocks noChangeAspect="1" noChangeArrowheads="1"/>
          </p:cNvPicPr>
          <p:nvPr/>
        </p:nvPicPr>
        <p:blipFill>
          <a:blip r:embed="rId4" cstate="print"/>
          <a:srcRect l="40051" t="77264" r="52203" b="8688"/>
          <a:stretch>
            <a:fillRect/>
          </a:stretch>
        </p:blipFill>
        <p:spPr bwMode="auto">
          <a:xfrm>
            <a:off x="4355976" y="2492896"/>
            <a:ext cx="1107815" cy="1152128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</p:pic>
      <p:sp>
        <p:nvSpPr>
          <p:cNvPr id="12" name="Прямоугольник 11"/>
          <p:cNvSpPr/>
          <p:nvPr/>
        </p:nvSpPr>
        <p:spPr>
          <a:xfrm>
            <a:off x="4067944" y="3573016"/>
            <a:ext cx="17395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cap="none" spc="0" dirty="0" smtClean="0">
                <a:ln w="12700">
                  <a:solidFill>
                    <a:srgbClr val="99FF99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hand</a:t>
            </a:r>
            <a:endParaRPr lang="ru-RU" sz="5400" cap="none" spc="0" dirty="0">
              <a:ln w="12700">
                <a:solidFill>
                  <a:srgbClr val="99FF99"/>
                </a:solidFill>
                <a:prstDash val="solid"/>
              </a:ln>
              <a:solidFill>
                <a:srgbClr val="92D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5" name="Picture 2" descr="http://www.inthebox.co.il/gallery/ww_167324889.jpg"/>
          <p:cNvPicPr>
            <a:picLocks noChangeAspect="1" noChangeArrowheads="1"/>
          </p:cNvPicPr>
          <p:nvPr/>
        </p:nvPicPr>
        <p:blipFill>
          <a:blip r:embed="rId4" cstate="print"/>
          <a:srcRect l="60002" t="59470" r="35718" b="34215"/>
          <a:stretch>
            <a:fillRect/>
          </a:stretch>
        </p:blipFill>
        <p:spPr bwMode="auto">
          <a:xfrm>
            <a:off x="6156176" y="2636912"/>
            <a:ext cx="936104" cy="792088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</p:pic>
      <p:sp>
        <p:nvSpPr>
          <p:cNvPr id="16" name="Прямоугольник 15"/>
          <p:cNvSpPr/>
          <p:nvPr/>
        </p:nvSpPr>
        <p:spPr>
          <a:xfrm>
            <a:off x="6084168" y="3861048"/>
            <a:ext cx="16353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12700">
                  <a:solidFill>
                    <a:srgbClr val="99FF99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nose</a:t>
            </a:r>
            <a:endParaRPr lang="ru-RU" sz="5400" cap="none" spc="0" dirty="0">
              <a:ln w="12700">
                <a:solidFill>
                  <a:srgbClr val="99FF99"/>
                </a:solidFill>
                <a:prstDash val="solid"/>
              </a:ln>
              <a:solidFill>
                <a:srgbClr val="92D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99592" y="1268760"/>
            <a:ext cx="7408764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dirty="0" smtClean="0">
                <a:ln w="12700">
                  <a:solidFill>
                    <a:srgbClr val="99FF99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s</a:t>
            </a:r>
            <a:r>
              <a:rPr lang="en-US" sz="4000" cap="none" spc="0" dirty="0" smtClean="0">
                <a:ln w="12700">
                  <a:solidFill>
                    <a:srgbClr val="99FF99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ee</a:t>
            </a:r>
            <a:r>
              <a:rPr lang="en-US" sz="4000" dirty="0" smtClean="0">
                <a:ln w="12700">
                  <a:solidFill>
                    <a:srgbClr val="99FF99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 smell  taste  touch  hear </a:t>
            </a:r>
            <a:endParaRPr lang="ru-RU" sz="4000" cap="none" spc="0" dirty="0">
              <a:ln w="12700">
                <a:solidFill>
                  <a:srgbClr val="99FF99"/>
                </a:solidFill>
                <a:prstDash val="solid"/>
              </a:ln>
              <a:solidFill>
                <a:srgbClr val="92D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0"/>
            <a:ext cx="842493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80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We can … with our…</a:t>
            </a:r>
            <a:endParaRPr lang="ru-RU" sz="480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Comic Sans MS" pitchFamily="66" charset="0"/>
            </a:endParaRPr>
          </a:p>
          <a:p>
            <a:pPr algn="ctr"/>
            <a:endParaRPr lang="ru-RU" sz="480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3573016"/>
            <a:ext cx="12907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cap="none" spc="0" dirty="0" smtClean="0">
                <a:ln w="12700">
                  <a:solidFill>
                    <a:srgbClr val="99FF99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ear</a:t>
            </a:r>
            <a:endParaRPr lang="ru-RU" sz="5400" cap="none" spc="0" dirty="0">
              <a:ln w="12700">
                <a:solidFill>
                  <a:srgbClr val="99FF99"/>
                </a:solidFill>
                <a:prstDash val="solid"/>
              </a:ln>
              <a:solidFill>
                <a:srgbClr val="92D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6" name="Picture 2" descr="https://thumbs.dreamstime.com/z/parts-body-12584351.jpg"/>
          <p:cNvPicPr preferRelativeResize="0">
            <a:picLocks noChangeAspect="1" noChangeArrowheads="1"/>
          </p:cNvPicPr>
          <p:nvPr/>
        </p:nvPicPr>
        <p:blipFill>
          <a:blip r:embed="rId3" cstate="print"/>
          <a:srcRect l="36043" t="30822" r="60050" b="60702"/>
          <a:stretch>
            <a:fillRect/>
          </a:stretch>
        </p:blipFill>
        <p:spPr bwMode="auto">
          <a:xfrm>
            <a:off x="539552" y="2420888"/>
            <a:ext cx="576064" cy="982435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</p:pic>
      <p:pic>
        <p:nvPicPr>
          <p:cNvPr id="7" name="Picture 2" descr="http://www.inthebox.co.il/gallery/ww_167324889.jpg"/>
          <p:cNvPicPr>
            <a:picLocks noChangeAspect="1" noChangeArrowheads="1"/>
          </p:cNvPicPr>
          <p:nvPr/>
        </p:nvPicPr>
        <p:blipFill>
          <a:blip r:embed="rId4" cstate="print"/>
          <a:srcRect l="61345" t="81586" r="31219" b="6527"/>
          <a:stretch>
            <a:fillRect/>
          </a:stretch>
        </p:blipFill>
        <p:spPr bwMode="auto">
          <a:xfrm>
            <a:off x="7668344" y="2492896"/>
            <a:ext cx="1152128" cy="1056117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7800362" y="3501008"/>
            <a:ext cx="13436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cap="none" spc="0" dirty="0" smtClean="0">
                <a:ln w="12700">
                  <a:solidFill>
                    <a:srgbClr val="99FF99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eye</a:t>
            </a:r>
            <a:endParaRPr lang="ru-RU" sz="5400" cap="none" spc="0" dirty="0">
              <a:ln w="12700">
                <a:solidFill>
                  <a:srgbClr val="99FF99"/>
                </a:solidFill>
                <a:prstDash val="solid"/>
              </a:ln>
              <a:solidFill>
                <a:srgbClr val="92D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9" name="Picture 2" descr="http://www.inthebox.co.il/gallery/ww_167324889.jpg"/>
          <p:cNvPicPr>
            <a:picLocks noChangeAspect="1" noChangeArrowheads="1"/>
          </p:cNvPicPr>
          <p:nvPr/>
        </p:nvPicPr>
        <p:blipFill>
          <a:blip r:embed="rId4" cstate="print"/>
          <a:srcRect l="81794" t="25395" r="8139" b="65960"/>
          <a:stretch>
            <a:fillRect/>
          </a:stretch>
        </p:blipFill>
        <p:spPr bwMode="auto">
          <a:xfrm>
            <a:off x="2123728" y="2708920"/>
            <a:ext cx="1316111" cy="648072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</p:pic>
      <p:sp>
        <p:nvSpPr>
          <p:cNvPr id="10" name="Прямоугольник 9"/>
          <p:cNvSpPr/>
          <p:nvPr/>
        </p:nvSpPr>
        <p:spPr>
          <a:xfrm>
            <a:off x="1691680" y="3861048"/>
            <a:ext cx="21755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cap="none" spc="0" dirty="0" smtClean="0">
                <a:ln w="12700">
                  <a:solidFill>
                    <a:srgbClr val="99FF99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mouth</a:t>
            </a:r>
            <a:endParaRPr lang="ru-RU" sz="5400" cap="none" spc="0" dirty="0">
              <a:ln w="12700">
                <a:solidFill>
                  <a:srgbClr val="99FF99"/>
                </a:solidFill>
                <a:prstDash val="solid"/>
              </a:ln>
              <a:solidFill>
                <a:srgbClr val="92D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1" name="Picture 2" descr="http://www.inthebox.co.il/gallery/ww_167324889.jpg"/>
          <p:cNvPicPr>
            <a:picLocks noChangeAspect="1" noChangeArrowheads="1"/>
          </p:cNvPicPr>
          <p:nvPr/>
        </p:nvPicPr>
        <p:blipFill>
          <a:blip r:embed="rId4" cstate="print"/>
          <a:srcRect l="40051" t="77264" r="52203" b="8688"/>
          <a:stretch>
            <a:fillRect/>
          </a:stretch>
        </p:blipFill>
        <p:spPr bwMode="auto">
          <a:xfrm>
            <a:off x="4355976" y="2492896"/>
            <a:ext cx="1107815" cy="1152128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</p:pic>
      <p:sp>
        <p:nvSpPr>
          <p:cNvPr id="12" name="Прямоугольник 11"/>
          <p:cNvSpPr/>
          <p:nvPr/>
        </p:nvSpPr>
        <p:spPr>
          <a:xfrm>
            <a:off x="4067944" y="3573016"/>
            <a:ext cx="17395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cap="none" spc="0" dirty="0" smtClean="0">
                <a:ln w="12700">
                  <a:solidFill>
                    <a:srgbClr val="99FF99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hand</a:t>
            </a:r>
            <a:endParaRPr lang="ru-RU" sz="5400" cap="none" spc="0" dirty="0">
              <a:ln w="12700">
                <a:solidFill>
                  <a:srgbClr val="99FF99"/>
                </a:solidFill>
                <a:prstDash val="solid"/>
              </a:ln>
              <a:solidFill>
                <a:srgbClr val="92D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5" name="Picture 2" descr="http://www.inthebox.co.il/gallery/ww_167324889.jpg"/>
          <p:cNvPicPr>
            <a:picLocks noChangeAspect="1" noChangeArrowheads="1"/>
          </p:cNvPicPr>
          <p:nvPr/>
        </p:nvPicPr>
        <p:blipFill>
          <a:blip r:embed="rId4" cstate="print"/>
          <a:srcRect l="60002" t="59470" r="35718" b="34215"/>
          <a:stretch>
            <a:fillRect/>
          </a:stretch>
        </p:blipFill>
        <p:spPr bwMode="auto">
          <a:xfrm>
            <a:off x="6156176" y="2636912"/>
            <a:ext cx="936104" cy="792088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</p:pic>
      <p:sp>
        <p:nvSpPr>
          <p:cNvPr id="16" name="Прямоугольник 15"/>
          <p:cNvSpPr/>
          <p:nvPr/>
        </p:nvSpPr>
        <p:spPr>
          <a:xfrm>
            <a:off x="6084168" y="3861048"/>
            <a:ext cx="16353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dirty="0" smtClean="0">
                <a:ln w="12700">
                  <a:solidFill>
                    <a:srgbClr val="99FF99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nose</a:t>
            </a:r>
            <a:endParaRPr lang="ru-RU" sz="5400" cap="none" spc="0" dirty="0">
              <a:ln w="12700">
                <a:solidFill>
                  <a:srgbClr val="99FF99"/>
                </a:solidFill>
                <a:prstDash val="solid"/>
              </a:ln>
              <a:solidFill>
                <a:srgbClr val="92D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7661113" y="1431995"/>
            <a:ext cx="114967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ln w="12700">
                  <a:solidFill>
                    <a:srgbClr val="99FF99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see </a:t>
            </a:r>
            <a:endParaRPr lang="ru-RU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51520" y="1412776"/>
            <a:ext cx="127150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ln w="12700">
                  <a:solidFill>
                    <a:srgbClr val="99FF99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hear</a:t>
            </a:r>
            <a:endParaRPr lang="ru-RU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1979712" y="1628800"/>
            <a:ext cx="146226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ln w="12700">
                  <a:solidFill>
                    <a:srgbClr val="99FF99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taste</a:t>
            </a:r>
            <a:endParaRPr lang="ru-RU" dirty="0"/>
          </a:p>
        </p:txBody>
      </p:sp>
      <p:sp>
        <p:nvSpPr>
          <p:cNvPr id="20" name="Прямоугольник 19"/>
          <p:cNvSpPr/>
          <p:nvPr/>
        </p:nvSpPr>
        <p:spPr>
          <a:xfrm>
            <a:off x="4139952" y="1556792"/>
            <a:ext cx="152157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ln w="12700">
                  <a:solidFill>
                    <a:srgbClr val="99FF99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touch</a:t>
            </a:r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6012160" y="1556792"/>
            <a:ext cx="139653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000" dirty="0" smtClean="0">
                <a:ln w="12700">
                  <a:solidFill>
                    <a:srgbClr val="99FF99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smell</a:t>
            </a:r>
            <a:endParaRPr lang="ru-RU" sz="4000" dirty="0">
              <a:ln w="12700">
                <a:solidFill>
                  <a:srgbClr val="99FF99"/>
                </a:solidFill>
                <a:prstDash val="solid"/>
              </a:ln>
              <a:solidFill>
                <a:srgbClr val="92D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843809" y="162306"/>
          <a:ext cx="6300191" cy="6484574"/>
        </p:xfrm>
        <a:graphic>
          <a:graphicData uri="http://schemas.openxmlformats.org/drawingml/2006/table">
            <a:tbl>
              <a:tblPr/>
              <a:tblGrid>
                <a:gridCol w="2422864"/>
                <a:gridCol w="1348635"/>
                <a:gridCol w="1180057"/>
                <a:gridCol w="1348635"/>
              </a:tblGrid>
              <a:tr h="325775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33CC33"/>
                          </a:solidFill>
                          <a:latin typeface="Comic Sans MS"/>
                          <a:ea typeface="Times New Roman"/>
                          <a:cs typeface="Times New Roman"/>
                        </a:rPr>
                        <a:t>Отметь знаком </a:t>
                      </a:r>
                      <a:r>
                        <a:rPr lang="en-US" sz="1800" dirty="0" smtClean="0">
                          <a:solidFill>
                            <a:srgbClr val="33CC33"/>
                          </a:solidFill>
                          <a:latin typeface="Comic Sans MS"/>
                          <a:ea typeface="Times New Roman"/>
                          <a:cs typeface="Times New Roman"/>
                        </a:rPr>
                        <a:t>     </a:t>
                      </a:r>
                      <a:r>
                        <a:rPr lang="ru-RU" sz="1800" dirty="0" smtClean="0">
                          <a:solidFill>
                            <a:srgbClr val="33CC33"/>
                          </a:solidFill>
                          <a:latin typeface="Comic Sans MS"/>
                          <a:ea typeface="Times New Roman"/>
                          <a:cs typeface="Times New Roman"/>
                        </a:rPr>
                        <a:t>свою </a:t>
                      </a:r>
                      <a:r>
                        <a:rPr lang="ru-RU" sz="1800" dirty="0">
                          <a:solidFill>
                            <a:srgbClr val="33CC33"/>
                          </a:solidFill>
                          <a:latin typeface="Comic Sans MS"/>
                          <a:ea typeface="Times New Roman"/>
                          <a:cs typeface="Times New Roman"/>
                        </a:rPr>
                        <a:t>работу на уроке</a:t>
                      </a:r>
                      <a:endParaRPr lang="ru-RU" sz="1800" dirty="0">
                        <a:solidFill>
                          <a:srgbClr val="33CC33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5154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solidFill>
                          <a:srgbClr val="33CC33"/>
                        </a:solidFill>
                        <a:latin typeface="Comic Sans M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800">
                          <a:solidFill>
                            <a:srgbClr val="33CC33"/>
                          </a:solidFill>
                          <a:latin typeface="Comic Sans MS"/>
                          <a:ea typeface="Times New Roman"/>
                          <a:cs typeface="Times New Roman"/>
                        </a:rPr>
                        <a:t>О</a:t>
                      </a:r>
                      <a:r>
                        <a:rPr lang="ru-RU" sz="1800">
                          <a:solidFill>
                            <a:srgbClr val="33CC33"/>
                          </a:solidFill>
                          <a:latin typeface="Comic Sans MS"/>
                          <a:ea typeface="Times New Roman"/>
                          <a:cs typeface="Times New Roman"/>
                        </a:rPr>
                        <a:t>тлично</a:t>
                      </a:r>
                      <a:endParaRPr lang="ru-RU" sz="1800">
                        <a:solidFill>
                          <a:srgbClr val="33CC33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33CC33"/>
                          </a:solidFill>
                          <a:latin typeface="Comic Sans MS"/>
                          <a:ea typeface="Times New Roman"/>
                          <a:cs typeface="Times New Roman"/>
                        </a:rPr>
                        <a:t>Хорошо</a:t>
                      </a:r>
                      <a:endParaRPr lang="ru-RU" sz="1800">
                        <a:solidFill>
                          <a:srgbClr val="33CC33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33CC33"/>
                          </a:solidFill>
                          <a:latin typeface="Comic Sans MS"/>
                          <a:ea typeface="Times New Roman"/>
                          <a:cs typeface="Times New Roman"/>
                        </a:rPr>
                        <a:t>Не удалось</a:t>
                      </a:r>
                      <a:endParaRPr lang="ru-RU" sz="1800">
                        <a:solidFill>
                          <a:srgbClr val="33CC33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887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33CC33"/>
                          </a:solidFill>
                          <a:latin typeface="Comic Sans MS"/>
                          <a:ea typeface="Times New Roman"/>
                          <a:cs typeface="Times New Roman"/>
                        </a:rPr>
                        <a:t>1.Мне удалось запомнить, как правильно пишутся слова по теме «</a:t>
                      </a:r>
                      <a:r>
                        <a:rPr lang="en-US" sz="1800" dirty="0">
                          <a:solidFill>
                            <a:srgbClr val="33CC33"/>
                          </a:solidFill>
                          <a:latin typeface="Comic Sans MS"/>
                          <a:ea typeface="Times New Roman"/>
                          <a:cs typeface="Times New Roman"/>
                        </a:rPr>
                        <a:t>Parts of the body</a:t>
                      </a:r>
                      <a:r>
                        <a:rPr lang="ru-RU" sz="1800" dirty="0">
                          <a:solidFill>
                            <a:srgbClr val="33CC33"/>
                          </a:solidFill>
                          <a:latin typeface="Comic Sans MS"/>
                          <a:ea typeface="Times New Roman"/>
                          <a:cs typeface="Times New Roman"/>
                        </a:rPr>
                        <a:t>» </a:t>
                      </a:r>
                      <a:endParaRPr lang="ru-RU" sz="1800" dirty="0">
                        <a:solidFill>
                          <a:srgbClr val="33CC33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solidFill>
                          <a:srgbClr val="33CC33"/>
                        </a:solidFill>
                        <a:latin typeface="Comic Sans M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solidFill>
                          <a:srgbClr val="33CC33"/>
                        </a:solidFill>
                        <a:latin typeface="Comic Sans M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solidFill>
                          <a:srgbClr val="33CC33"/>
                        </a:solidFill>
                        <a:latin typeface="Comic Sans M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54648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33CC33"/>
                          </a:solidFill>
                          <a:latin typeface="Comic Sans MS"/>
                          <a:ea typeface="Times New Roman"/>
                          <a:cs typeface="Times New Roman"/>
                        </a:rPr>
                        <a:t>2. Мне удалось запомнить, как правильно произносить слова по теме «</a:t>
                      </a:r>
                      <a:r>
                        <a:rPr lang="en-US" sz="1800" dirty="0">
                          <a:solidFill>
                            <a:srgbClr val="33CC33"/>
                          </a:solidFill>
                          <a:latin typeface="Comic Sans MS"/>
                          <a:ea typeface="Times New Roman"/>
                          <a:cs typeface="Times New Roman"/>
                        </a:rPr>
                        <a:t>Parts of the body</a:t>
                      </a:r>
                      <a:r>
                        <a:rPr lang="ru-RU" sz="1800" dirty="0">
                          <a:solidFill>
                            <a:srgbClr val="33CC33"/>
                          </a:solidFill>
                          <a:latin typeface="Comic Sans MS"/>
                          <a:ea typeface="Times New Roman"/>
                          <a:cs typeface="Times New Roman"/>
                        </a:rPr>
                        <a:t>»</a:t>
                      </a:r>
                      <a:endParaRPr lang="ru-RU" sz="1800" dirty="0">
                        <a:solidFill>
                          <a:srgbClr val="33CC33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solidFill>
                          <a:srgbClr val="33CC33"/>
                        </a:solidFill>
                        <a:latin typeface="Comic Sans M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solidFill>
                          <a:srgbClr val="33CC33"/>
                        </a:solidFill>
                        <a:latin typeface="Comic Sans M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solidFill>
                          <a:srgbClr val="33CC33"/>
                        </a:solidFill>
                        <a:latin typeface="Comic Sans M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7732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>
                          <a:solidFill>
                            <a:srgbClr val="33CC33"/>
                          </a:solidFill>
                          <a:latin typeface="Comic Sans MS"/>
                          <a:ea typeface="Times New Roman"/>
                          <a:cs typeface="Times New Roman"/>
                        </a:rPr>
                        <a:t>3. Мне удалось запомнить новые слова</a:t>
                      </a:r>
                      <a:endParaRPr lang="ru-RU" sz="1800">
                        <a:solidFill>
                          <a:srgbClr val="33CC33"/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solidFill>
                          <a:srgbClr val="33CC33"/>
                        </a:solidFill>
                        <a:latin typeface="Comic Sans M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solidFill>
                          <a:srgbClr val="33CC33"/>
                        </a:solidFill>
                        <a:latin typeface="Comic Sans M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>
                        <a:solidFill>
                          <a:srgbClr val="33CC33"/>
                        </a:solidFill>
                        <a:latin typeface="Comic Sans MS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98544">
                <a:tc grid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33CC33"/>
                          </a:solidFill>
                          <a:latin typeface="Comic Sans MS"/>
                          <a:ea typeface="Times New Roman"/>
                          <a:cs typeface="Times New Roman"/>
                        </a:rPr>
                        <a:t>Как ты думаешь, что нужно сделать, чтобы лучше знать английский язык? Напиши</a:t>
                      </a:r>
                      <a:r>
                        <a:rPr lang="ru-RU" sz="1800" dirty="0" smtClean="0">
                          <a:solidFill>
                            <a:srgbClr val="33CC33"/>
                          </a:solidFill>
                          <a:latin typeface="Comic Sans MS"/>
                          <a:ea typeface="Times New Roman"/>
                          <a:cs typeface="Times New Roman"/>
                        </a:rPr>
                        <a:t>…</a:t>
                      </a:r>
                      <a:endParaRPr lang="en-US" sz="1800" dirty="0" smtClean="0">
                        <a:solidFill>
                          <a:srgbClr val="33CC33"/>
                        </a:solidFill>
                        <a:latin typeface="Comic Sans MS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1800" dirty="0" smtClean="0">
                        <a:solidFill>
                          <a:srgbClr val="33CC33"/>
                        </a:solidFill>
                        <a:latin typeface="Comic Sans MS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" name="Рисунок 4" descr="Картинки по запросу галочка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80112" y="188640"/>
            <a:ext cx="238125" cy="180975"/>
          </a:xfrm>
          <a:prstGeom prst="rect">
            <a:avLst/>
          </a:prstGeom>
          <a:noFill/>
        </p:spPr>
      </p:pic>
      <p:pic>
        <p:nvPicPr>
          <p:cNvPr id="5" name="Рисунок 4" descr="Картинки по запросу галочка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0" y="2276872"/>
            <a:ext cx="1090851" cy="829047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16149" y="980728"/>
            <a:ext cx="7127851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Цель</a:t>
            </a:r>
          </a:p>
          <a:p>
            <a:pPr algn="ctr"/>
            <a:endParaRPr lang="ru-RU" sz="5400" b="1" cap="none" spc="0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ru-RU" sz="5400" cap="none" spc="0" dirty="0" smtClean="0">
                <a:ln w="11430"/>
                <a:solidFill>
                  <a:srgbClr val="00FF00"/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Повторить названия частей тела человека</a:t>
            </a:r>
            <a:endParaRPr lang="ru-RU" sz="5400" cap="none" spc="0" dirty="0">
              <a:ln w="11430"/>
              <a:solidFill>
                <a:srgbClr val="00FF00"/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-675456"/>
            <a:ext cx="1015663" cy="5904656"/>
          </a:xfrm>
          <a:prstGeom prst="rect">
            <a:avLst/>
          </a:prstGeom>
          <a:noFill/>
        </p:spPr>
        <p:txBody>
          <a:bodyPr vert="vert"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5400" cap="none" spc="0" dirty="0" smtClean="0">
                <a:ln w="11430">
                  <a:solidFill>
                    <a:srgbClr val="99FF99"/>
                  </a:solidFill>
                </a:ln>
                <a:solidFill>
                  <a:srgbClr val="00FF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Parts of body</a:t>
            </a:r>
            <a:endParaRPr lang="ru-RU" sz="5400" cap="none" spc="0" dirty="0">
              <a:ln w="11430">
                <a:solidFill>
                  <a:srgbClr val="99FF99"/>
                </a:solidFill>
              </a:ln>
              <a:solidFill>
                <a:srgbClr val="00FF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548680"/>
            <a:ext cx="8424936" cy="400109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Задачи</a:t>
            </a:r>
          </a:p>
          <a:p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- </a:t>
            </a:r>
            <a:r>
              <a:rPr lang="ru-RU" sz="40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повторить произношение слов по теме «</a:t>
            </a:r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Parts of body</a:t>
            </a:r>
            <a:r>
              <a:rPr lang="ru-RU" sz="40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»</a:t>
            </a:r>
          </a:p>
          <a:p>
            <a:pPr>
              <a:buFontTx/>
              <a:buChar char="-"/>
            </a:pPr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40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повторить написание слов на английском языке</a:t>
            </a:r>
          </a:p>
          <a:p>
            <a:r>
              <a:rPr lang="ru-RU" sz="40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-</a:t>
            </a:r>
            <a:r>
              <a:rPr lang="en-US" sz="4000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 </a:t>
            </a:r>
            <a:r>
              <a:rPr lang="ru-RU" sz="4000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узнать новые слова</a:t>
            </a:r>
            <a:endParaRPr lang="ru-RU" sz="4000" b="1" dirty="0">
              <a:solidFill>
                <a:schemeClr val="accent3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548680"/>
            <a:ext cx="8424936" cy="46474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Правила работы в группе</a:t>
            </a:r>
          </a:p>
          <a:p>
            <a:pPr algn="ctr"/>
            <a:endParaRPr lang="ru-RU" sz="48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Comic Sans MS" pitchFamily="66" charset="0"/>
            </a:endParaRPr>
          </a:p>
          <a:p>
            <a:pPr marL="457200" indent="-457200" algn="ctr">
              <a:buFont typeface="Wingdings" pitchFamily="2" charset="2"/>
              <a:buChar char="ü"/>
            </a:pPr>
            <a:r>
              <a:rPr lang="ru-RU" sz="4000" dirty="0" smtClean="0">
                <a:ln w="12700">
                  <a:solidFill>
                    <a:srgbClr val="00CC00"/>
                  </a:solidFill>
                  <a:prstDash val="solid"/>
                </a:ln>
                <a:solidFill>
                  <a:srgbClr val="0099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aramond" pitchFamily="18" charset="0"/>
              </a:rPr>
              <a:t>Активная работа каждого участника</a:t>
            </a:r>
          </a:p>
          <a:p>
            <a:pPr marL="457200" indent="-457200" algn="ctr">
              <a:buFont typeface="Wingdings" pitchFamily="2" charset="2"/>
              <a:buChar char="ü"/>
            </a:pPr>
            <a:r>
              <a:rPr lang="ru-RU" sz="4000" dirty="0" smtClean="0">
                <a:ln w="12700">
                  <a:solidFill>
                    <a:srgbClr val="00CC00"/>
                  </a:solidFill>
                  <a:prstDash val="solid"/>
                </a:ln>
                <a:solidFill>
                  <a:srgbClr val="0099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aramond" pitchFamily="18" charset="0"/>
              </a:rPr>
              <a:t>Внимательность к говорящему</a:t>
            </a:r>
          </a:p>
          <a:p>
            <a:pPr marL="457200" indent="-457200" algn="ctr">
              <a:buFont typeface="Wingdings" pitchFamily="2" charset="2"/>
              <a:buChar char="ü"/>
            </a:pPr>
            <a:r>
              <a:rPr lang="ru-RU" sz="4000" dirty="0" smtClean="0">
                <a:ln w="12700">
                  <a:solidFill>
                    <a:srgbClr val="00CC00"/>
                  </a:solidFill>
                  <a:prstDash val="solid"/>
                </a:ln>
                <a:solidFill>
                  <a:srgbClr val="0099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aramond" pitchFamily="18" charset="0"/>
              </a:rPr>
              <a:t>Доверие друг  другу</a:t>
            </a:r>
          </a:p>
          <a:p>
            <a:pPr marL="457200" indent="-457200" algn="ctr">
              <a:buFont typeface="Wingdings" pitchFamily="2" charset="2"/>
              <a:buChar char="ü"/>
            </a:pPr>
            <a:r>
              <a:rPr lang="ru-RU" sz="4000" dirty="0" smtClean="0">
                <a:ln w="12700">
                  <a:solidFill>
                    <a:srgbClr val="00CC00"/>
                  </a:solidFill>
                  <a:prstDash val="solid"/>
                </a:ln>
                <a:solidFill>
                  <a:srgbClr val="0099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aramond" pitchFamily="18" charset="0"/>
              </a:rPr>
              <a:t>Недопустимость насмешек</a:t>
            </a:r>
          </a:p>
          <a:p>
            <a:pPr marL="457200" indent="-457200" algn="ctr">
              <a:buFont typeface="Wingdings" pitchFamily="2" charset="2"/>
              <a:buChar char="ü"/>
            </a:pPr>
            <a:r>
              <a:rPr lang="ru-RU" sz="4000" dirty="0" smtClean="0">
                <a:ln w="12700">
                  <a:solidFill>
                    <a:srgbClr val="00CC00"/>
                  </a:solidFill>
                  <a:prstDash val="solid"/>
                </a:ln>
                <a:solidFill>
                  <a:srgbClr val="0099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aramond" pitchFamily="18" charset="0"/>
              </a:rPr>
              <a:t>Право каждого на своё мнение</a:t>
            </a:r>
            <a:endParaRPr lang="ru-RU" sz="4000" dirty="0">
              <a:ln w="12700">
                <a:solidFill>
                  <a:srgbClr val="00CC00"/>
                </a:solidFill>
                <a:prstDash val="solid"/>
              </a:ln>
              <a:solidFill>
                <a:srgbClr val="0099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Garamond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51720" y="5288340"/>
            <a:ext cx="842493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Group work </a:t>
            </a:r>
            <a:endParaRPr lang="ru-RU" sz="48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Comic Sans MS" pitchFamily="66" charset="0"/>
            </a:endParaRPr>
          </a:p>
          <a:p>
            <a:pPr algn="ctr"/>
            <a:endParaRPr lang="ru-RU" sz="48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ttp://www.inthebox.co.il/gallery/ww_167324889.jpg"/>
          <p:cNvPicPr>
            <a:picLocks noChangeAspect="1" noChangeArrowheads="1"/>
          </p:cNvPicPr>
          <p:nvPr/>
        </p:nvPicPr>
        <p:blipFill>
          <a:blip r:embed="rId3" cstate="print"/>
          <a:srcRect l="36737" t="49602" r="43277" b="20887"/>
          <a:stretch>
            <a:fillRect/>
          </a:stretch>
        </p:blipFill>
        <p:spPr bwMode="auto">
          <a:xfrm>
            <a:off x="6876256" y="764704"/>
            <a:ext cx="1728192" cy="1463303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376173" y="980728"/>
            <a:ext cx="14975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rgbClr val="99FF99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h</a:t>
            </a:r>
            <a:r>
              <a:rPr lang="en-US" sz="5400" b="1" cap="none" spc="0" dirty="0" smtClean="0">
                <a:ln w="12700">
                  <a:solidFill>
                    <a:srgbClr val="99FF99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air</a:t>
            </a:r>
            <a:endParaRPr lang="ru-RU" sz="5400" b="1" cap="none" spc="0" dirty="0">
              <a:ln w="12700">
                <a:solidFill>
                  <a:srgbClr val="99FF99"/>
                </a:solidFill>
                <a:prstDash val="solid"/>
              </a:ln>
              <a:solidFill>
                <a:srgbClr val="92D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6601" y="2492896"/>
            <a:ext cx="12907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rgbClr val="99FF99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ear</a:t>
            </a:r>
            <a:endParaRPr lang="ru-RU" sz="5400" b="1" cap="none" spc="0" dirty="0">
              <a:ln w="12700">
                <a:solidFill>
                  <a:srgbClr val="99FF99"/>
                </a:solidFill>
                <a:prstDash val="solid"/>
              </a:ln>
              <a:solidFill>
                <a:srgbClr val="92D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6" name="Picture 2" descr="https://thumbs.dreamstime.com/z/parts-body-12584351.jpg"/>
          <p:cNvPicPr preferRelativeResize="0">
            <a:picLocks noChangeAspect="1" noChangeArrowheads="1"/>
          </p:cNvPicPr>
          <p:nvPr/>
        </p:nvPicPr>
        <p:blipFill>
          <a:blip r:embed="rId4" cstate="print"/>
          <a:srcRect l="36043" t="30822" r="60050" b="60702"/>
          <a:stretch>
            <a:fillRect/>
          </a:stretch>
        </p:blipFill>
        <p:spPr bwMode="auto">
          <a:xfrm>
            <a:off x="7452320" y="5085184"/>
            <a:ext cx="576064" cy="982435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</p:pic>
      <p:pic>
        <p:nvPicPr>
          <p:cNvPr id="7" name="Picture 2" descr="http://www.inthebox.co.il/gallery/ww_167324889.jpg"/>
          <p:cNvPicPr>
            <a:picLocks noChangeAspect="1" noChangeArrowheads="1"/>
          </p:cNvPicPr>
          <p:nvPr/>
        </p:nvPicPr>
        <p:blipFill>
          <a:blip r:embed="rId3" cstate="print"/>
          <a:srcRect l="61345" t="81586" r="31219" b="6527"/>
          <a:stretch>
            <a:fillRect/>
          </a:stretch>
        </p:blipFill>
        <p:spPr bwMode="auto">
          <a:xfrm>
            <a:off x="7236296" y="2420888"/>
            <a:ext cx="1152128" cy="1056117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465141" y="4005064"/>
            <a:ext cx="13436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rgbClr val="99FF99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eye</a:t>
            </a:r>
            <a:endParaRPr lang="ru-RU" sz="5400" b="1" cap="none" spc="0" dirty="0">
              <a:ln w="12700">
                <a:solidFill>
                  <a:srgbClr val="99FF99"/>
                </a:solidFill>
                <a:prstDash val="solid"/>
              </a:ln>
              <a:solidFill>
                <a:srgbClr val="92D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9" name="Picture 2" descr="http://www.inthebox.co.il/gallery/ww_167324889.jpg"/>
          <p:cNvPicPr>
            <a:picLocks noChangeAspect="1" noChangeArrowheads="1"/>
          </p:cNvPicPr>
          <p:nvPr/>
        </p:nvPicPr>
        <p:blipFill>
          <a:blip r:embed="rId3" cstate="print"/>
          <a:srcRect l="81794" t="25395" r="8139" b="65960"/>
          <a:stretch>
            <a:fillRect/>
          </a:stretch>
        </p:blipFill>
        <p:spPr bwMode="auto">
          <a:xfrm>
            <a:off x="2051720" y="4365104"/>
            <a:ext cx="1316111" cy="648072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</p:pic>
      <p:sp>
        <p:nvSpPr>
          <p:cNvPr id="10" name="Прямоугольник 9"/>
          <p:cNvSpPr/>
          <p:nvPr/>
        </p:nvSpPr>
        <p:spPr>
          <a:xfrm>
            <a:off x="4679949" y="1052736"/>
            <a:ext cx="21755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rgbClr val="99FF99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mouth</a:t>
            </a:r>
            <a:endParaRPr lang="ru-RU" sz="5400" b="1" cap="none" spc="0" dirty="0">
              <a:ln w="12700">
                <a:solidFill>
                  <a:srgbClr val="99FF99"/>
                </a:solidFill>
                <a:prstDash val="solid"/>
              </a:ln>
              <a:solidFill>
                <a:srgbClr val="92D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1" name="Picture 2" descr="http://www.inthebox.co.il/gallery/ww_167324889.jpg"/>
          <p:cNvPicPr>
            <a:picLocks noChangeAspect="1" noChangeArrowheads="1"/>
          </p:cNvPicPr>
          <p:nvPr/>
        </p:nvPicPr>
        <p:blipFill>
          <a:blip r:embed="rId3" cstate="print"/>
          <a:srcRect l="40051" t="77264" r="52203" b="8688"/>
          <a:stretch>
            <a:fillRect/>
          </a:stretch>
        </p:blipFill>
        <p:spPr bwMode="auto">
          <a:xfrm>
            <a:off x="2123728" y="2636912"/>
            <a:ext cx="1107815" cy="1152128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</p:pic>
      <p:sp>
        <p:nvSpPr>
          <p:cNvPr id="12" name="Прямоугольник 11"/>
          <p:cNvSpPr/>
          <p:nvPr/>
        </p:nvSpPr>
        <p:spPr>
          <a:xfrm>
            <a:off x="5041973" y="2276872"/>
            <a:ext cx="17395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rgbClr val="99FF99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hand</a:t>
            </a:r>
            <a:endParaRPr lang="ru-RU" sz="5400" b="1" cap="none" spc="0" dirty="0">
              <a:ln w="12700">
                <a:solidFill>
                  <a:srgbClr val="99FF99"/>
                </a:solidFill>
                <a:prstDash val="solid"/>
              </a:ln>
              <a:solidFill>
                <a:srgbClr val="92D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3" name="Picture 2" descr="http://www.inthebox.co.il/gallery/ww_167324889.jpg"/>
          <p:cNvPicPr>
            <a:picLocks noChangeAspect="1" noChangeArrowheads="1"/>
          </p:cNvPicPr>
          <p:nvPr/>
        </p:nvPicPr>
        <p:blipFill>
          <a:blip r:embed="rId3" cstate="print"/>
          <a:srcRect l="39658" t="34126" r="51667" b="54528"/>
          <a:stretch>
            <a:fillRect/>
          </a:stretch>
        </p:blipFill>
        <p:spPr bwMode="auto">
          <a:xfrm>
            <a:off x="2195736" y="1196752"/>
            <a:ext cx="1440160" cy="1080120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</p:pic>
      <p:sp>
        <p:nvSpPr>
          <p:cNvPr id="14" name="Прямоугольник 13"/>
          <p:cNvSpPr/>
          <p:nvPr/>
        </p:nvSpPr>
        <p:spPr>
          <a:xfrm>
            <a:off x="5167595" y="3573016"/>
            <a:ext cx="15921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rgbClr val="99FF99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foot</a:t>
            </a:r>
            <a:endParaRPr lang="ru-RU" sz="5400" b="1" cap="none" spc="0" dirty="0">
              <a:ln w="12700">
                <a:solidFill>
                  <a:srgbClr val="99FF99"/>
                </a:solidFill>
                <a:prstDash val="solid"/>
              </a:ln>
              <a:solidFill>
                <a:srgbClr val="92D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5" name="Picture 2" descr="http://www.inthebox.co.il/gallery/ww_167324889.jpg"/>
          <p:cNvPicPr>
            <a:picLocks noChangeAspect="1" noChangeArrowheads="1"/>
          </p:cNvPicPr>
          <p:nvPr/>
        </p:nvPicPr>
        <p:blipFill>
          <a:blip r:embed="rId3" cstate="print"/>
          <a:srcRect l="60002" t="59470" r="35718" b="34215"/>
          <a:stretch>
            <a:fillRect/>
          </a:stretch>
        </p:blipFill>
        <p:spPr bwMode="auto">
          <a:xfrm>
            <a:off x="7092280" y="3789040"/>
            <a:ext cx="936104" cy="792088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</p:pic>
      <p:sp>
        <p:nvSpPr>
          <p:cNvPr id="16" name="Прямоугольник 15"/>
          <p:cNvSpPr/>
          <p:nvPr/>
        </p:nvSpPr>
        <p:spPr>
          <a:xfrm>
            <a:off x="5307440" y="5157192"/>
            <a:ext cx="16353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rgbClr val="99FF99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nose</a:t>
            </a:r>
            <a:endParaRPr lang="ru-RU" sz="5400" b="1" cap="none" spc="0" dirty="0">
              <a:ln w="12700">
                <a:solidFill>
                  <a:srgbClr val="99FF99"/>
                </a:solidFill>
                <a:prstDash val="solid"/>
              </a:ln>
              <a:solidFill>
                <a:srgbClr val="92D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323528" y="548680"/>
            <a:ext cx="842493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Task </a:t>
            </a:r>
            <a:r>
              <a:rPr lang="ru-RU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1</a:t>
            </a: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0"/>
            <a:ext cx="842493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Check yourself</a:t>
            </a:r>
            <a:endParaRPr lang="ru-RU" sz="48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Comic Sans MS" pitchFamily="66" charset="0"/>
            </a:endParaRPr>
          </a:p>
          <a:p>
            <a:pPr algn="ctr"/>
            <a:endParaRPr lang="ru-RU" sz="48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3" name="Picture 2" descr="http://www.inthebox.co.il/gallery/ww_167324889.jpg"/>
          <p:cNvPicPr>
            <a:picLocks noChangeAspect="1" noChangeArrowheads="1"/>
          </p:cNvPicPr>
          <p:nvPr/>
        </p:nvPicPr>
        <p:blipFill>
          <a:blip r:embed="rId3" cstate="print"/>
          <a:srcRect l="36737" t="49602" r="43277" b="20887"/>
          <a:stretch>
            <a:fillRect/>
          </a:stretch>
        </p:blipFill>
        <p:spPr bwMode="auto">
          <a:xfrm>
            <a:off x="2051720" y="836712"/>
            <a:ext cx="1728192" cy="1463303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376173" y="980728"/>
            <a:ext cx="14975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rgbClr val="99FF99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h</a:t>
            </a:r>
            <a:r>
              <a:rPr lang="en-US" sz="5400" b="1" cap="none" spc="0" dirty="0" smtClean="0">
                <a:ln w="12700">
                  <a:solidFill>
                    <a:srgbClr val="99FF99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air</a:t>
            </a:r>
            <a:endParaRPr lang="ru-RU" sz="5400" b="1" cap="none" spc="0" dirty="0">
              <a:ln w="12700">
                <a:solidFill>
                  <a:srgbClr val="99FF99"/>
                </a:solidFill>
                <a:prstDash val="solid"/>
              </a:ln>
              <a:solidFill>
                <a:srgbClr val="92D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6601" y="2492896"/>
            <a:ext cx="12907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rgbClr val="99FF99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ear</a:t>
            </a:r>
            <a:endParaRPr lang="ru-RU" sz="5400" b="1" cap="none" spc="0" dirty="0">
              <a:ln w="12700">
                <a:solidFill>
                  <a:srgbClr val="99FF99"/>
                </a:solidFill>
                <a:prstDash val="solid"/>
              </a:ln>
              <a:solidFill>
                <a:srgbClr val="92D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6" name="Picture 2" descr="https://thumbs.dreamstime.com/z/parts-body-12584351.jpg"/>
          <p:cNvPicPr preferRelativeResize="0">
            <a:picLocks noChangeAspect="1" noChangeArrowheads="1"/>
          </p:cNvPicPr>
          <p:nvPr/>
        </p:nvPicPr>
        <p:blipFill>
          <a:blip r:embed="rId4" cstate="print"/>
          <a:srcRect l="36043" t="30822" r="60050" b="60702"/>
          <a:stretch>
            <a:fillRect/>
          </a:stretch>
        </p:blipFill>
        <p:spPr bwMode="auto">
          <a:xfrm>
            <a:off x="2483768" y="2492896"/>
            <a:ext cx="576064" cy="982435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</p:pic>
      <p:pic>
        <p:nvPicPr>
          <p:cNvPr id="7" name="Picture 2" descr="http://www.inthebox.co.il/gallery/ww_167324889.jpg"/>
          <p:cNvPicPr>
            <a:picLocks noChangeAspect="1" noChangeArrowheads="1"/>
          </p:cNvPicPr>
          <p:nvPr/>
        </p:nvPicPr>
        <p:blipFill>
          <a:blip r:embed="rId3" cstate="print"/>
          <a:srcRect l="61345" t="81586" r="31219" b="6527"/>
          <a:stretch>
            <a:fillRect/>
          </a:stretch>
        </p:blipFill>
        <p:spPr bwMode="auto">
          <a:xfrm>
            <a:off x="2267744" y="4149080"/>
            <a:ext cx="1152128" cy="1056117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</p:pic>
      <p:sp>
        <p:nvSpPr>
          <p:cNvPr id="8" name="Прямоугольник 7"/>
          <p:cNvSpPr/>
          <p:nvPr/>
        </p:nvSpPr>
        <p:spPr>
          <a:xfrm>
            <a:off x="465141" y="4005064"/>
            <a:ext cx="13436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rgbClr val="99FF99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eye</a:t>
            </a:r>
            <a:endParaRPr lang="ru-RU" sz="5400" b="1" cap="none" spc="0" dirty="0">
              <a:ln w="12700">
                <a:solidFill>
                  <a:srgbClr val="99FF99"/>
                </a:solidFill>
                <a:prstDash val="solid"/>
              </a:ln>
              <a:solidFill>
                <a:srgbClr val="92D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9" name="Picture 2" descr="http://www.inthebox.co.il/gallery/ww_167324889.jpg"/>
          <p:cNvPicPr>
            <a:picLocks noChangeAspect="1" noChangeArrowheads="1"/>
          </p:cNvPicPr>
          <p:nvPr/>
        </p:nvPicPr>
        <p:blipFill>
          <a:blip r:embed="rId3" cstate="print"/>
          <a:srcRect l="81794" t="25395" r="8139" b="65960"/>
          <a:stretch>
            <a:fillRect/>
          </a:stretch>
        </p:blipFill>
        <p:spPr bwMode="auto">
          <a:xfrm>
            <a:off x="7020272" y="1124744"/>
            <a:ext cx="1316111" cy="648072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</p:pic>
      <p:sp>
        <p:nvSpPr>
          <p:cNvPr id="10" name="Прямоугольник 9"/>
          <p:cNvSpPr/>
          <p:nvPr/>
        </p:nvSpPr>
        <p:spPr>
          <a:xfrm>
            <a:off x="4679949" y="1052736"/>
            <a:ext cx="21755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rgbClr val="99FF99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mouth</a:t>
            </a:r>
            <a:endParaRPr lang="ru-RU" sz="5400" b="1" cap="none" spc="0" dirty="0">
              <a:ln w="12700">
                <a:solidFill>
                  <a:srgbClr val="99FF99"/>
                </a:solidFill>
                <a:prstDash val="solid"/>
              </a:ln>
              <a:solidFill>
                <a:srgbClr val="92D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1" name="Picture 2" descr="http://www.inthebox.co.il/gallery/ww_167324889.jpg"/>
          <p:cNvPicPr>
            <a:picLocks noChangeAspect="1" noChangeArrowheads="1"/>
          </p:cNvPicPr>
          <p:nvPr/>
        </p:nvPicPr>
        <p:blipFill>
          <a:blip r:embed="rId3" cstate="print"/>
          <a:srcRect l="40051" t="77264" r="52203" b="8688"/>
          <a:stretch>
            <a:fillRect/>
          </a:stretch>
        </p:blipFill>
        <p:spPr bwMode="auto">
          <a:xfrm>
            <a:off x="7236296" y="2204864"/>
            <a:ext cx="1107815" cy="1152128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</p:pic>
      <p:sp>
        <p:nvSpPr>
          <p:cNvPr id="12" name="Прямоугольник 11"/>
          <p:cNvSpPr/>
          <p:nvPr/>
        </p:nvSpPr>
        <p:spPr>
          <a:xfrm>
            <a:off x="5041973" y="2276872"/>
            <a:ext cx="17395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rgbClr val="99FF99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hand</a:t>
            </a:r>
            <a:endParaRPr lang="ru-RU" sz="5400" b="1" cap="none" spc="0" dirty="0">
              <a:ln w="12700">
                <a:solidFill>
                  <a:srgbClr val="99FF99"/>
                </a:solidFill>
                <a:prstDash val="solid"/>
              </a:ln>
              <a:solidFill>
                <a:srgbClr val="92D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3" name="Picture 2" descr="http://www.inthebox.co.il/gallery/ww_167324889.jpg"/>
          <p:cNvPicPr>
            <a:picLocks noChangeAspect="1" noChangeArrowheads="1"/>
          </p:cNvPicPr>
          <p:nvPr/>
        </p:nvPicPr>
        <p:blipFill>
          <a:blip r:embed="rId3" cstate="print"/>
          <a:srcRect l="39658" t="34126" r="51667" b="54528"/>
          <a:stretch>
            <a:fillRect/>
          </a:stretch>
        </p:blipFill>
        <p:spPr bwMode="auto">
          <a:xfrm>
            <a:off x="7020272" y="3645024"/>
            <a:ext cx="1440160" cy="1080120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</p:pic>
      <p:sp>
        <p:nvSpPr>
          <p:cNvPr id="14" name="Прямоугольник 13"/>
          <p:cNvSpPr/>
          <p:nvPr/>
        </p:nvSpPr>
        <p:spPr>
          <a:xfrm>
            <a:off x="5167595" y="3573016"/>
            <a:ext cx="15921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rgbClr val="99FF99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foot</a:t>
            </a:r>
            <a:endParaRPr lang="ru-RU" sz="5400" b="1" cap="none" spc="0" dirty="0">
              <a:ln w="12700">
                <a:solidFill>
                  <a:srgbClr val="99FF99"/>
                </a:solidFill>
                <a:prstDash val="solid"/>
              </a:ln>
              <a:solidFill>
                <a:srgbClr val="92D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pic>
        <p:nvPicPr>
          <p:cNvPr id="15" name="Picture 2" descr="http://www.inthebox.co.il/gallery/ww_167324889.jpg"/>
          <p:cNvPicPr>
            <a:picLocks noChangeAspect="1" noChangeArrowheads="1"/>
          </p:cNvPicPr>
          <p:nvPr/>
        </p:nvPicPr>
        <p:blipFill>
          <a:blip r:embed="rId3" cstate="print"/>
          <a:srcRect l="60002" t="59470" r="35718" b="34215"/>
          <a:stretch>
            <a:fillRect/>
          </a:stretch>
        </p:blipFill>
        <p:spPr bwMode="auto">
          <a:xfrm>
            <a:off x="7308304" y="5157192"/>
            <a:ext cx="936104" cy="792088"/>
          </a:xfrm>
          <a:prstGeom prst="rect">
            <a:avLst/>
          </a:prstGeom>
          <a:noFill/>
          <a:ln>
            <a:solidFill>
              <a:schemeClr val="accent3">
                <a:lumMod val="75000"/>
              </a:schemeClr>
            </a:solidFill>
          </a:ln>
        </p:spPr>
      </p:pic>
      <p:sp>
        <p:nvSpPr>
          <p:cNvPr id="16" name="Прямоугольник 15"/>
          <p:cNvSpPr/>
          <p:nvPr/>
        </p:nvSpPr>
        <p:spPr>
          <a:xfrm>
            <a:off x="5307440" y="5157192"/>
            <a:ext cx="16353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rgbClr val="99FF99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nose</a:t>
            </a:r>
            <a:endParaRPr lang="ru-RU" sz="5400" b="1" cap="none" spc="0" dirty="0">
              <a:ln w="12700">
                <a:solidFill>
                  <a:srgbClr val="99FF99"/>
                </a:solidFill>
                <a:prstDash val="solid"/>
              </a:ln>
              <a:solidFill>
                <a:srgbClr val="92D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899592" y="1340768"/>
            <a:ext cx="2016224" cy="1944216"/>
          </a:xfrm>
          <a:prstGeom prst="ellipse">
            <a:avLst/>
          </a:prstGeom>
          <a:solidFill>
            <a:srgbClr val="00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>
              <a:latin typeface="Comic Sans MS" pitchFamily="66" charset="0"/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3707904" y="1412776"/>
            <a:ext cx="2016224" cy="1944216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>
              <a:latin typeface="Comic Sans MS" pitchFamily="66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6588224" y="1340768"/>
            <a:ext cx="2016224" cy="1944216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9392" y="3933056"/>
            <a:ext cx="235833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Отлично</a:t>
            </a:r>
            <a:endParaRPr lang="ru-RU" sz="4000" cap="none" spc="0" dirty="0">
              <a:ln w="11430"/>
              <a:solidFill>
                <a:srgbClr val="0070C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46064" y="4221088"/>
            <a:ext cx="2997936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Не удалось</a:t>
            </a:r>
            <a:endParaRPr lang="ru-RU" sz="4000" cap="none" spc="0" dirty="0">
              <a:ln w="11430"/>
              <a:solidFill>
                <a:srgbClr val="0070C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44487" y="3429000"/>
            <a:ext cx="213552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000" dirty="0" smtClean="0">
                <a:ln w="11430"/>
                <a:solidFill>
                  <a:srgbClr val="0070C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Comic Sans MS" pitchFamily="66" charset="0"/>
              </a:rPr>
              <a:t>Хорошо</a:t>
            </a:r>
            <a:endParaRPr lang="ru-RU" sz="4000" cap="none" spc="0" dirty="0">
              <a:ln w="11430"/>
              <a:solidFill>
                <a:srgbClr val="0070C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5" name="Picture 13" descr="C:\Users\USer\Downloads\32699037-escarabajo-marr-n-divertido-en-el-estilo-de-dibujos-animados-ilustraci-n-vectori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70007" y="0"/>
            <a:ext cx="2673993" cy="2060849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323528" y="548680"/>
            <a:ext cx="842493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Task 2</a:t>
            </a:r>
            <a:endParaRPr lang="ru-RU" sz="48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Comic Sans MS" pitchFamily="66" charset="0"/>
            </a:endParaRPr>
          </a:p>
          <a:p>
            <a:pPr algn="ctr"/>
            <a:endParaRPr lang="ru-RU" sz="48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412776"/>
            <a:ext cx="8420635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2700">
                  <a:solidFill>
                    <a:srgbClr val="99FF99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h</a:t>
            </a:r>
            <a:r>
              <a:rPr lang="en-US" sz="5400" b="1" cap="none" spc="0" dirty="0" err="1" smtClean="0">
                <a:ln w="12700">
                  <a:solidFill>
                    <a:srgbClr val="99FF99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a_r</a:t>
            </a:r>
            <a:r>
              <a:rPr lang="en-US" sz="5400" b="1" cap="none" spc="0" dirty="0" smtClean="0">
                <a:ln w="12700">
                  <a:solidFill>
                    <a:srgbClr val="99FF99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  </a:t>
            </a:r>
            <a:r>
              <a:rPr lang="en-US" sz="5400" b="1" cap="none" spc="0" dirty="0" err="1" smtClean="0">
                <a:ln w="12700">
                  <a:solidFill>
                    <a:srgbClr val="99FF99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ey</a:t>
            </a:r>
            <a:r>
              <a:rPr lang="en-US" sz="5400" b="1" cap="none" spc="0" dirty="0" smtClean="0">
                <a:ln w="12700">
                  <a:solidFill>
                    <a:srgbClr val="99FF99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_   </a:t>
            </a:r>
            <a:r>
              <a:rPr lang="en-US" sz="5400" b="1" cap="none" spc="0" dirty="0" err="1" smtClean="0">
                <a:ln w="12700">
                  <a:solidFill>
                    <a:srgbClr val="99FF99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h_nd</a:t>
            </a:r>
            <a:r>
              <a:rPr lang="en-US" sz="5400" b="1" cap="none" spc="0" dirty="0" smtClean="0">
                <a:ln w="12700">
                  <a:solidFill>
                    <a:srgbClr val="99FF99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  </a:t>
            </a:r>
            <a:r>
              <a:rPr lang="en-US" sz="5400" b="1" cap="none" spc="0" dirty="0" err="1" smtClean="0">
                <a:ln w="12700">
                  <a:solidFill>
                    <a:srgbClr val="99FF99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mo_th</a:t>
            </a:r>
            <a:endParaRPr lang="en-US" sz="5400" b="1" cap="none" spc="0" dirty="0" smtClean="0">
              <a:ln w="12700">
                <a:solidFill>
                  <a:srgbClr val="99FF99"/>
                </a:solidFill>
                <a:prstDash val="solid"/>
              </a:ln>
              <a:solidFill>
                <a:srgbClr val="92D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endParaRPr lang="en-US" sz="5400" b="1" dirty="0" smtClean="0">
              <a:ln w="12700">
                <a:solidFill>
                  <a:srgbClr val="99FF99"/>
                </a:solidFill>
                <a:prstDash val="solid"/>
              </a:ln>
              <a:solidFill>
                <a:srgbClr val="92D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endParaRPr lang="en-US" sz="5400" b="1" dirty="0" smtClean="0">
              <a:ln w="12700">
                <a:solidFill>
                  <a:srgbClr val="99FF99"/>
                </a:solidFill>
                <a:prstDash val="solid"/>
              </a:ln>
              <a:solidFill>
                <a:srgbClr val="92D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en-US" sz="5400" b="1" dirty="0" smtClean="0">
                <a:ln w="12700">
                  <a:solidFill>
                    <a:srgbClr val="99FF99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u	</a:t>
            </a:r>
            <a:r>
              <a:rPr lang="en-US" sz="5400" b="1" dirty="0" err="1" smtClean="0">
                <a:ln w="12700">
                  <a:solidFill>
                    <a:srgbClr val="99FF99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i</a:t>
            </a:r>
            <a:r>
              <a:rPr lang="en-US" sz="5400" b="1" dirty="0" smtClean="0">
                <a:ln w="12700">
                  <a:solidFill>
                    <a:srgbClr val="99FF99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  	e 	 a	 h	 o</a:t>
            </a:r>
            <a:endParaRPr lang="en-US" sz="5400" b="1" cap="none" spc="0" dirty="0" smtClean="0">
              <a:ln w="12700">
                <a:solidFill>
                  <a:srgbClr val="99FF99"/>
                </a:solidFill>
                <a:prstDash val="solid"/>
              </a:ln>
              <a:solidFill>
                <a:srgbClr val="92D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  <a:p>
            <a:pPr algn="ctr"/>
            <a:r>
              <a:rPr lang="en-US" sz="5400" b="1" dirty="0" smtClean="0">
                <a:ln w="12700">
                  <a:solidFill>
                    <a:srgbClr val="99FF99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	  </a:t>
            </a:r>
            <a:endParaRPr lang="ru-RU" sz="5400" b="1" cap="none" spc="0" dirty="0">
              <a:ln w="12700">
                <a:solidFill>
                  <a:srgbClr val="99FF99"/>
                </a:solidFill>
                <a:prstDash val="solid"/>
              </a:ln>
              <a:solidFill>
                <a:srgbClr val="92D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809604" y="2276872"/>
            <a:ext cx="21243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2700">
                  <a:solidFill>
                    <a:srgbClr val="99FF99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c</a:t>
            </a:r>
            <a:r>
              <a:rPr lang="en-US" sz="5400" b="1" cap="none" spc="0" dirty="0" err="1" smtClean="0">
                <a:ln w="12700">
                  <a:solidFill>
                    <a:srgbClr val="99FF99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_eek</a:t>
            </a:r>
            <a:endParaRPr lang="ru-RU" sz="5400" b="1" cap="none" spc="0" dirty="0">
              <a:ln w="12700">
                <a:solidFill>
                  <a:srgbClr val="99FF99"/>
                </a:solidFill>
                <a:prstDash val="solid"/>
              </a:ln>
              <a:solidFill>
                <a:srgbClr val="92D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8974" y="2348880"/>
            <a:ext cx="18373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2700">
                  <a:solidFill>
                    <a:srgbClr val="99FF99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br_w</a:t>
            </a:r>
            <a:endParaRPr lang="ru-RU" sz="5400" b="1" cap="none" spc="0" dirty="0">
              <a:ln w="12700">
                <a:solidFill>
                  <a:srgbClr val="99FF99"/>
                </a:solidFill>
                <a:prstDash val="solid"/>
              </a:ln>
              <a:solidFill>
                <a:srgbClr val="92D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082" name="AutoShape 10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Comic Sans MS" pitchFamily="66" charset="0"/>
            </a:endParaRPr>
          </a:p>
        </p:txBody>
      </p:sp>
      <p:sp>
        <p:nvSpPr>
          <p:cNvPr id="3084" name="AutoShape 12" descr="Похожее изображение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latin typeface="Comic Sans MS" pitchFamily="66" charset="0"/>
            </a:endParaRPr>
          </a:p>
        </p:txBody>
      </p:sp>
      <p:pic>
        <p:nvPicPr>
          <p:cNvPr id="3087" name="Picture 15" descr="Картинки по запросу лунтик клипарт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429000"/>
            <a:ext cx="2247900" cy="2905125"/>
          </a:xfrm>
          <a:prstGeom prst="rect">
            <a:avLst/>
          </a:prstGeom>
          <a:noFill/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0"/>
            <a:ext cx="8424936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Comic Sans MS" pitchFamily="66" charset="0"/>
              </a:rPr>
              <a:t>Check yourself</a:t>
            </a:r>
            <a:endParaRPr lang="ru-RU" sz="48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Comic Sans MS" pitchFamily="66" charset="0"/>
            </a:endParaRPr>
          </a:p>
          <a:p>
            <a:pPr algn="ctr"/>
            <a:endParaRPr lang="ru-RU" sz="48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Comic Sans MS" pitchFamily="66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6173" y="980728"/>
            <a:ext cx="149752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rgbClr val="99FF99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h</a:t>
            </a:r>
            <a:r>
              <a:rPr lang="en-US" sz="5400" b="1" cap="none" spc="0" dirty="0" smtClean="0">
                <a:ln w="12700">
                  <a:solidFill>
                    <a:srgbClr val="99FF99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air</a:t>
            </a:r>
            <a:endParaRPr lang="ru-RU" sz="5400" b="1" cap="none" spc="0" dirty="0">
              <a:ln w="12700">
                <a:solidFill>
                  <a:srgbClr val="99FF99"/>
                </a:solidFill>
                <a:prstDash val="solid"/>
              </a:ln>
              <a:solidFill>
                <a:srgbClr val="92D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65341" y="1052736"/>
            <a:ext cx="134363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rgbClr val="99FF99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eye</a:t>
            </a:r>
            <a:endParaRPr lang="ru-RU" sz="5400" b="1" cap="none" spc="0" dirty="0">
              <a:ln w="12700">
                <a:solidFill>
                  <a:srgbClr val="99FF99"/>
                </a:solidFill>
                <a:prstDash val="solid"/>
              </a:ln>
              <a:solidFill>
                <a:srgbClr val="92D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624165" y="1052736"/>
            <a:ext cx="21755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rgbClr val="99FF99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mouth</a:t>
            </a:r>
            <a:endParaRPr lang="ru-RU" sz="5400" b="1" cap="none" spc="0" dirty="0">
              <a:ln w="12700">
                <a:solidFill>
                  <a:srgbClr val="99FF99"/>
                </a:solidFill>
                <a:prstDash val="solid"/>
              </a:ln>
              <a:solidFill>
                <a:srgbClr val="92D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307084" y="1196752"/>
            <a:ext cx="17395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rgbClr val="99FF99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hand</a:t>
            </a:r>
            <a:endParaRPr lang="ru-RU" sz="5400" b="1" cap="none" spc="0" dirty="0">
              <a:ln w="12700">
                <a:solidFill>
                  <a:srgbClr val="99FF99"/>
                </a:solidFill>
                <a:prstDash val="solid"/>
              </a:ln>
              <a:solidFill>
                <a:srgbClr val="92D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125107" y="2204864"/>
            <a:ext cx="176683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>
                  <a:solidFill>
                    <a:srgbClr val="99FF99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brow</a:t>
            </a:r>
            <a:endParaRPr lang="ru-RU" sz="5400" b="1" cap="none" spc="0" dirty="0">
              <a:ln w="12700">
                <a:solidFill>
                  <a:srgbClr val="99FF99"/>
                </a:solidFill>
                <a:prstDash val="solid"/>
              </a:ln>
              <a:solidFill>
                <a:srgbClr val="92D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275572" y="2132856"/>
            <a:ext cx="20906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2700">
                  <a:solidFill>
                    <a:srgbClr val="99FF99"/>
                  </a:solidFill>
                  <a:prstDash val="solid"/>
                </a:ln>
                <a:solidFill>
                  <a:srgbClr val="92D05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omic Sans MS" pitchFamily="66" charset="0"/>
              </a:rPr>
              <a:t>cheek</a:t>
            </a:r>
            <a:endParaRPr lang="ru-RU" sz="5400" b="1" cap="none" spc="0" dirty="0">
              <a:ln w="12700">
                <a:solidFill>
                  <a:srgbClr val="99FF99"/>
                </a:solidFill>
                <a:prstDash val="solid"/>
              </a:ln>
              <a:solidFill>
                <a:srgbClr val="92D05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f64553b36d98a1a9771b60ed7fd6ae5ca013c541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404</TotalTime>
  <Words>217</Words>
  <Application>Microsoft Office PowerPoint</Application>
  <PresentationFormat>Экран (4:3)</PresentationFormat>
  <Paragraphs>84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Тема Office</vt:lpstr>
      <vt:lpstr>1_Тема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PC</dc:creator>
  <cp:lastModifiedBy>USer</cp:lastModifiedBy>
  <cp:revision>38</cp:revision>
  <dcterms:created xsi:type="dcterms:W3CDTF">2014-05-12T04:44:22Z</dcterms:created>
  <dcterms:modified xsi:type="dcterms:W3CDTF">2017-11-24T06:50:20Z</dcterms:modified>
</cp:coreProperties>
</file>