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4" r:id="rId3"/>
    <p:sldId id="267" r:id="rId4"/>
    <p:sldId id="269" r:id="rId5"/>
    <p:sldId id="270" r:id="rId6"/>
    <p:sldId id="275" r:id="rId7"/>
    <p:sldId id="263" r:id="rId8"/>
    <p:sldId id="264" r:id="rId9"/>
    <p:sldId id="271" r:id="rId10"/>
    <p:sldId id="272" r:id="rId11"/>
    <p:sldId id="265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80728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/>
                <a:ea typeface="Calibri"/>
              </a:rPr>
              <a:t>«Мир </a:t>
            </a:r>
            <a:r>
              <a:rPr lang="ru-RU" sz="4800" dirty="0">
                <a:latin typeface="Times New Roman"/>
                <a:ea typeface="Calibri"/>
              </a:rPr>
              <a:t>образов камерной и симфонической </a:t>
            </a:r>
            <a:r>
              <a:rPr lang="ru-RU" sz="4800" dirty="0" smtClean="0">
                <a:latin typeface="Times New Roman"/>
                <a:ea typeface="Calibri"/>
              </a:rPr>
              <a:t>музыки»</a:t>
            </a:r>
          </a:p>
          <a:p>
            <a:pPr algn="ctr"/>
            <a:r>
              <a:rPr lang="ru-RU" sz="4800" dirty="0" smtClean="0">
                <a:latin typeface="Times New Roman"/>
                <a:ea typeface="Calibri"/>
              </a:rPr>
              <a:t>Тема урока:</a:t>
            </a:r>
          </a:p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УВЕРТЮРА – ФАНТАЗИЯ</a:t>
            </a:r>
          </a:p>
          <a:p>
            <a:pPr algn="ctr"/>
            <a:r>
              <a:rPr lang="ru-RU" sz="4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«РОМЕО  И  ДЖУЛЬЕТТА»</a:t>
            </a:r>
          </a:p>
          <a:p>
            <a:pPr algn="ctr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romeo-juliet-club.ru/art.files/shmarinov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55557"/>
            <a:ext cx="3316188" cy="432435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romeo-juliet-club.ru/art.files/shmarinov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81577"/>
            <a:ext cx="3312369" cy="439102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ragic end  - Трагический  фин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08920"/>
            <a:ext cx="3384376" cy="348444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2979" y="11088"/>
            <a:ext cx="7266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РЕПРИЗА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вражды уничтожает тему любви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2979" y="6265376"/>
            <a:ext cx="7986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ТРАГИЧЕСКАЯ СМЕРТЬ ГЛАВНЫХ ГЕРОЕВ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omeo-juliet-club.ru/art.files/shmarinov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54" y="1034862"/>
            <a:ext cx="344805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http://pr.kalipedia.com/kalipediamedia/lenguayliteratura/media/200704/18/literaturauniversal/20070418klplylliu_91_Ies_SC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034861"/>
            <a:ext cx="52863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7562" y="326976"/>
            <a:ext cx="1640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КОДА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720" y="5063937"/>
            <a:ext cx="7816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ТРАУРНЫЕ АККОРДЫ, СКОРБЬ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ЗАВЕРШАЮЩИЙ РАССКАЗ ПАТЕРА ЛОРЕНЦО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ЛЮБВИ ЗВУЧИТ КАК ГИМН СВЕТЛОМУ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ЧЕЛОВЕЧЕСКОМУ ЧУВСТВУ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556792"/>
            <a:ext cx="78594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НАСТОЯЩАЯ  ЛЮБОВЬ  ПРОДОЛЖАЕТ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ОЗАРЯТЬ  ЛЮДЕЙ СВЕТОМ  ДАЖЕ  ПОСЛЕ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СМЕРТИ.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СМЕРТЬ ГЛАВНЫХ ГЕРОЕВ ПОСЛУЖИЛА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ПРИМИРЕНИЕМ  ДЛЯ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ДВУХ  СЕМЕЙСТВ.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Программное произведение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это произведение, в основе которого лежит определенная программа, основанная на тех или иных жизненных событиях, взятых из истории или современной жизни, связанная с произведениями разных искусств или рожденная фантазией композитора.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Увертюра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не только вступительная музыка к опере, балету, драматическому спектаклю, но и музыка вполне самостоятельная, чаще всего с программным названием.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stat20.privet.ru/lr/0b23928a112c23ba7d58cb94c0dfbab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2924175" cy="45243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569056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П. И. ЧАЙКОВСКИЙ                        У. ШЕКСПИР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shakespeare-william-1820-40-250x3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557" y="928670"/>
            <a:ext cx="3208294" cy="4286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0949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2600" y="836712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 прологе трагедии Шекспира звучат такие строки: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Две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равноуважаемых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семьи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Вероне, где встречают нас событья,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Ведут междоусобные бои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не хотят унять кровопролитья.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Друг друга любят дети главарей,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Но им судьба подстраивает козни,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гибель их у гробовых дверей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Кладет конец непримиримой розни.</a:t>
            </a:r>
          </a:p>
        </p:txBody>
      </p:sp>
    </p:spTree>
    <p:extLst>
      <p:ext uri="{BB962C8B-B14F-4D97-AF65-F5344CB8AC3E}">
        <p14:creationId xmlns:p14="http://schemas.microsoft.com/office/powerpoint/2010/main" val="2055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5999" y="332656"/>
            <a:ext cx="6867008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		СОНАТНАЯ  ФОРМА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ВСТУПЛЕНИЕ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ЭКСПОЗИЦИЯ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РАЗРАБОТКА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РЕПРИЗА </a:t>
            </a:r>
          </a:p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КОДА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9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Открывает увертюру –фантазию тема одного из действующих  лиц трагедии - монаха, патера Лоренцо, от лица которого Чайковский ведет дальнейший рассказ о происходящих событиях. Патер Лоренцо рассказывает историю о двух влюбленных героях.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80728"/>
            <a:ext cx="320067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ВСТУПЛЕНИЕ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omeo-juliet-club.ru/art.files/shmarinov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4575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meo-juliet-club.ru/art.files/shmarino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1"/>
            <a:ext cx="35433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72931"/>
            <a:ext cx="38988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ЭКСПОЗИЦИЯ</a:t>
            </a:r>
          </a:p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(главная тема)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634" y="1406872"/>
            <a:ext cx="8141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ТЕМА  ВРАЖДЫ ДВУХ СЕМЕЙСТВ МОНТЕККИ И КАПУЛЕТТИ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56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romeo-juliet-club.ru/art.files/shmarinov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96" y="260648"/>
            <a:ext cx="2960192" cy="36004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omeo-juliet-club.ru/art.files/shmarin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3" y="2671352"/>
            <a:ext cx="2588887" cy="340402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58008" y="1166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ЭКСПОЗИЦИЯ</a:t>
            </a:r>
          </a:p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(побочная тема)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093296"/>
            <a:ext cx="8159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 ЛЮБВИ РОМЕО  И ДЖУЛЬЕТТЫ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esktop\romeo-i-djuliett-makart-hans-250x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412777"/>
            <a:ext cx="2808312" cy="46626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5329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romeo-juliet-club.ru/art.files/shmarinov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7"/>
            <a:ext cx="3457575" cy="445769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romeo-juliet-club.ru/art.files/shmarinov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6" y="1772816"/>
            <a:ext cx="3543300" cy="44577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84284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РАЗРАБОТКА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СТОЛКНОВЕНИЕ ГЛАВНОЙ И ПОБОЧНОЙ ТЕМ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(ТЕМЫ ВРАЖДЫ  И ТЕМЫ ЛЮБВИ)</a:t>
            </a:r>
          </a:p>
        </p:txBody>
      </p:sp>
    </p:spTree>
    <p:extLst>
      <p:ext uri="{BB962C8B-B14F-4D97-AF65-F5344CB8AC3E}">
        <p14:creationId xmlns:p14="http://schemas.microsoft.com/office/powerpoint/2010/main" val="32121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265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ВСТУПЛЕНИЕ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Comp</cp:lastModifiedBy>
  <cp:revision>43</cp:revision>
  <dcterms:created xsi:type="dcterms:W3CDTF">2013-06-21T04:12:15Z</dcterms:created>
  <dcterms:modified xsi:type="dcterms:W3CDTF">2020-03-27T09:11:07Z</dcterms:modified>
</cp:coreProperties>
</file>